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B1A4-4617-464F-A035-9CC9366CE22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38AF-CB38-4756-BCE9-5F3C25AE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sz="2000" b="1" kern="1200" dirty="0" smtClean="0">
                <a:solidFill>
                  <a:srgbClr val="8DC63F"/>
                </a:solidFill>
                <a:effectLst/>
                <a:latin typeface="Georgia"/>
                <a:ea typeface="Times New Roman"/>
                <a:cs typeface="Times New Roman"/>
              </a:rPr>
              <a:t>Financial fitness</a:t>
            </a:r>
            <a:endParaRPr lang="en-US" dirty="0" smtClean="0"/>
          </a:p>
          <a:p>
            <a:pPr lvl="0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B1A4-4617-464F-A035-9CC9366CE22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38AF-CB38-4756-BCE9-5F3C25AE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2000" b="1" kern="1200" dirty="0" smtClean="0">
                <a:solidFill>
                  <a:srgbClr val="8DC63F"/>
                </a:solidFill>
                <a:effectLst/>
                <a:latin typeface="Georgia"/>
                <a:ea typeface="Times New Roman"/>
                <a:cs typeface="Times New Roman"/>
              </a:rPr>
              <a:t>Financial fitness</a:t>
            </a:r>
            <a:endParaRPr lang="en-US" dirty="0" smtClean="0"/>
          </a:p>
          <a:p>
            <a:pPr lvl="0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B1A4-4617-464F-A035-9CC9366CE22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38AF-CB38-4756-BCE9-5F3C25AEBD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0" y="0"/>
            <a:ext cx="9106270" cy="242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5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lang="en-US" sz="2000" b="0" kern="1200" smtClean="0">
          <a:solidFill>
            <a:schemeClr val="tx1"/>
          </a:solidFill>
          <a:effectLst/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rgbClr val="8DC63F"/>
                </a:solidFill>
                <a:ea typeface="Times New Roman"/>
                <a:cs typeface="Times New Roman"/>
              </a:rPr>
              <a:t>Focus on financial fitness </a:t>
            </a:r>
            <a:endParaRPr lang="en-US" sz="2800" dirty="0">
              <a:ea typeface="Times New Roman"/>
              <a:cs typeface="Times New Roman"/>
            </a:endParaRPr>
          </a:p>
          <a:p>
            <a:r>
              <a:rPr lang="en-US" sz="2400" smtClean="0">
                <a:latin typeface="+mn-lt"/>
              </a:rPr>
              <a:t>Learn </a:t>
            </a:r>
            <a:r>
              <a:rPr lang="en-US" sz="2400" dirty="0">
                <a:latin typeface="+mn-lt"/>
              </a:rPr>
              <a:t>about saving money, reducing debt, and investing. </a:t>
            </a:r>
            <a:r>
              <a:rPr lang="en-US" sz="2400" dirty="0" smtClean="0">
                <a:latin typeface="+mn-lt"/>
              </a:rPr>
              <a:t>By tracking </a:t>
            </a:r>
            <a:r>
              <a:rPr lang="en-US" sz="2400" dirty="0">
                <a:latin typeface="+mn-lt"/>
              </a:rPr>
              <a:t>your activity </a:t>
            </a:r>
            <a:r>
              <a:rPr lang="en-US" sz="2400" dirty="0" smtClean="0">
                <a:latin typeface="+mn-lt"/>
              </a:rPr>
              <a:t>and goals </a:t>
            </a:r>
            <a:r>
              <a:rPr lang="en-US" sz="2400" dirty="0" smtClean="0">
                <a:latin typeface="+mn-lt"/>
              </a:rPr>
              <a:t>for 6-weeks, </a:t>
            </a:r>
            <a:r>
              <a:rPr lang="en-US" sz="2400" dirty="0" smtClean="0">
                <a:latin typeface="+mn-lt"/>
              </a:rPr>
              <a:t>you will </a:t>
            </a:r>
            <a:r>
              <a:rPr lang="en-US" sz="2400" dirty="0">
                <a:latin typeface="+mn-lt"/>
              </a:rPr>
              <a:t>receive [</a:t>
            </a:r>
            <a:r>
              <a:rPr lang="en-US" sz="2400" dirty="0" smtClean="0">
                <a:latin typeface="+mn-lt"/>
              </a:rPr>
              <a:t>incentive information].</a:t>
            </a:r>
            <a:endParaRPr lang="en-US" sz="2400" dirty="0">
              <a:latin typeface="+mn-lt"/>
            </a:endParaRPr>
          </a:p>
          <a:p>
            <a:r>
              <a:rPr lang="en-US" sz="2400" dirty="0"/>
              <a:t> </a:t>
            </a:r>
          </a:p>
          <a:p>
            <a:r>
              <a:rPr lang="en-US" sz="2800" dirty="0" smtClean="0">
                <a:solidFill>
                  <a:srgbClr val="8DC63F"/>
                </a:solidFill>
                <a:ea typeface="Times New Roman"/>
                <a:cs typeface="Times New Roman"/>
              </a:rPr>
              <a:t>Get </a:t>
            </a:r>
            <a:r>
              <a:rPr lang="en-US" sz="2800" dirty="0">
                <a:solidFill>
                  <a:srgbClr val="8DC63F"/>
                </a:solidFill>
                <a:ea typeface="Times New Roman"/>
                <a:cs typeface="Times New Roman"/>
              </a:rPr>
              <a:t>started today  </a:t>
            </a:r>
            <a:endParaRPr lang="en-US" sz="2800" dirty="0">
              <a:ea typeface="Times New Roman"/>
              <a:cs typeface="Times New Roman"/>
            </a:endParaRPr>
          </a:p>
          <a:p>
            <a:r>
              <a:rPr lang="en-US" sz="2400" dirty="0" smtClean="0">
                <a:latin typeface="+mn-lt"/>
              </a:rPr>
              <a:t>Sign up at [location or link] by [date]. The challenge kicks off [date].</a:t>
            </a:r>
            <a:endParaRPr lang="en-US" sz="24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1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HealthPartners,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lhweiglein</dc:creator>
  <cp:lastModifiedBy>lhweiglein</cp:lastModifiedBy>
  <cp:revision>3</cp:revision>
  <dcterms:created xsi:type="dcterms:W3CDTF">2014-10-30T15:40:15Z</dcterms:created>
  <dcterms:modified xsi:type="dcterms:W3CDTF">2014-10-30T15:59:12Z</dcterms:modified>
</cp:coreProperties>
</file>