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theme/theme7.xml" ContentType="application/vnd.openxmlformats-officedocument.theme+xml"/>
  <Override PartName="/ppt/slideLayouts/slideLayout19.xml" ContentType="application/vnd.openxmlformats-officedocument.presentationml.slideLayout+xml"/>
  <Override PartName="/ppt/theme/theme8.xml" ContentType="application/vnd.openxmlformats-officedocument.theme+xml"/>
  <Override PartName="/ppt/slideLayouts/slideLayout20.xml" ContentType="application/vnd.openxmlformats-officedocument.presentationml.slideLayout+xml"/>
  <Override PartName="/ppt/theme/theme9.xml" ContentType="application/vnd.openxmlformats-officedocument.theme+xml"/>
  <Override PartName="/ppt/slideLayouts/slideLayout21.xml" ContentType="application/vnd.openxmlformats-officedocument.presentationml.slideLayout+xml"/>
  <Override PartName="/ppt/theme/theme10.xml" ContentType="application/vnd.openxmlformats-officedocument.theme+xml"/>
  <Override PartName="/ppt/slideLayouts/slideLayout22.xml" ContentType="application/vnd.openxmlformats-officedocument.presentationml.slideLayout+xml"/>
  <Override PartName="/ppt/theme/theme11.xml" ContentType="application/vnd.openxmlformats-officedocument.theme+xml"/>
  <Override PartName="/ppt/slideLayouts/slideLayout23.xml" ContentType="application/vnd.openxmlformats-officedocument.presentationml.slideLayout+xml"/>
  <Override PartName="/ppt/theme/theme12.xml" ContentType="application/vnd.openxmlformats-officedocument.theme+xml"/>
  <Override PartName="/ppt/slideLayouts/slideLayout24.xml" ContentType="application/vnd.openxmlformats-officedocument.presentationml.slideLayout+xml"/>
  <Override PartName="/ppt/theme/theme13.xml" ContentType="application/vnd.openxmlformats-officedocument.theme+xml"/>
  <Override PartName="/ppt/slideLayouts/slideLayout25.xml" ContentType="application/vnd.openxmlformats-officedocument.presentationml.slideLayout+xml"/>
  <Override PartName="/ppt/theme/theme14.xml" ContentType="application/vnd.openxmlformats-officedocument.theme+xml"/>
  <Override PartName="/ppt/slideLayouts/slideLayout26.xml" ContentType="application/vnd.openxmlformats-officedocument.presentationml.slideLayout+xml"/>
  <Override PartName="/ppt/theme/theme15.xml" ContentType="application/vnd.openxmlformats-officedocument.theme+xml"/>
  <Override PartName="/ppt/slideLayouts/slideLayout27.xml" ContentType="application/vnd.openxmlformats-officedocument.presentationml.slideLayout+xml"/>
  <Override PartName="/ppt/theme/theme16.xml" ContentType="application/vnd.openxmlformats-officedocument.theme+xml"/>
  <Override PartName="/ppt/slideLayouts/slideLayout28.xml" ContentType="application/vnd.openxmlformats-officedocument.presentationml.slideLayout+xml"/>
  <Override PartName="/ppt/theme/theme17.xml" ContentType="application/vnd.openxmlformats-officedocument.theme+xml"/>
  <Override PartName="/ppt/slideLayouts/slideLayout29.xml" ContentType="application/vnd.openxmlformats-officedocument.presentationml.slideLayout+xml"/>
  <Override PartName="/ppt/theme/theme18.xml" ContentType="application/vnd.openxmlformats-officedocument.theme+xml"/>
  <Override PartName="/ppt/slideLayouts/slideLayout30.xml" ContentType="application/vnd.openxmlformats-officedocument.presentationml.slideLayout+xml"/>
  <Override PartName="/ppt/theme/theme19.xml" ContentType="application/vnd.openxmlformats-officedocument.theme+xml"/>
  <Override PartName="/ppt/slideLayouts/slideLayout31.xml" ContentType="application/vnd.openxmlformats-officedocument.presentationml.slideLayout+xml"/>
  <Override PartName="/ppt/theme/theme20.xml" ContentType="application/vnd.openxmlformats-officedocument.theme+xml"/>
  <Override PartName="/ppt/slideLayouts/slideLayout32.xml" ContentType="application/vnd.openxmlformats-officedocument.presentationml.slideLayout+xml"/>
  <Override PartName="/ppt/theme/theme21.xml" ContentType="application/vnd.openxmlformats-officedocument.theme+xml"/>
  <Override PartName="/ppt/slideLayouts/slideLayout33.xml" ContentType="application/vnd.openxmlformats-officedocument.presentationml.slideLayout+xml"/>
  <Override PartName="/ppt/theme/theme22.xml" ContentType="application/vnd.openxmlformats-officedocument.theme+xml"/>
  <Override PartName="/ppt/slideLayouts/slideLayout34.xml" ContentType="application/vnd.openxmlformats-officedocument.presentationml.slideLayout+xml"/>
  <Override PartName="/ppt/theme/theme23.xml" ContentType="application/vnd.openxmlformats-officedocument.theme+xml"/>
  <Override PartName="/ppt/slideLayouts/slideLayout35.xml" ContentType="application/vnd.openxmlformats-officedocument.presentationml.slideLayout+xml"/>
  <Override PartName="/ppt/theme/theme24.xml" ContentType="application/vnd.openxmlformats-officedocument.theme+xml"/>
  <Override PartName="/ppt/slideLayouts/slideLayout36.xml" ContentType="application/vnd.openxmlformats-officedocument.presentationml.slideLayout+xml"/>
  <Override PartName="/ppt/theme/theme25.xml" ContentType="application/vnd.openxmlformats-officedocument.theme+xml"/>
  <Override PartName="/ppt/slideLayouts/slideLayout37.xml" ContentType="application/vnd.openxmlformats-officedocument.presentationml.slideLayout+xml"/>
  <Override PartName="/ppt/theme/theme26.xml" ContentType="application/vnd.openxmlformats-officedocument.theme+xml"/>
  <Override PartName="/ppt/slideLayouts/slideLayout38.xml" ContentType="application/vnd.openxmlformats-officedocument.presentationml.slideLayout+xml"/>
  <Override PartName="/ppt/theme/theme27.xml" ContentType="application/vnd.openxmlformats-officedocument.theme+xml"/>
  <Override PartName="/ppt/slideLayouts/slideLayout39.xml" ContentType="application/vnd.openxmlformats-officedocument.presentationml.slideLayout+xml"/>
  <Override PartName="/ppt/theme/theme28.xml" ContentType="application/vnd.openxmlformats-officedocument.theme+xml"/>
  <Override PartName="/ppt/slideLayouts/slideLayout40.xml" ContentType="application/vnd.openxmlformats-officedocument.presentationml.slideLayout+xml"/>
  <Override PartName="/ppt/theme/theme29.xml" ContentType="application/vnd.openxmlformats-officedocument.theme+xml"/>
  <Override PartName="/ppt/slideLayouts/slideLayout41.xml" ContentType="application/vnd.openxmlformats-officedocument.presentationml.slideLayout+xml"/>
  <Override PartName="/ppt/theme/theme30.xml" ContentType="application/vnd.openxmlformats-officedocument.theme+xml"/>
  <Override PartName="/ppt/theme/theme3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tags/tag5.xml" ContentType="application/vnd.openxmlformats-officedocument.presentationml.tags+xml"/>
  <Override PartName="/ppt/notesSlides/notesSlide14.xml" ContentType="application/vnd.openxmlformats-officedocument.presentationml.notesSlide+xml"/>
  <Override PartName="/ppt/tags/tag6.xml" ContentType="application/vnd.openxmlformats-officedocument.presentationml.tags+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notesSlides/notesSlide16.xml" ContentType="application/vnd.openxmlformats-officedocument.presentationml.notesSlide+xml"/>
  <Override PartName="/ppt/tags/tag8.xml" ContentType="application/vnd.openxmlformats-officedocument.presentationml.tags+xml"/>
  <Override PartName="/ppt/notesSlides/notesSlide17.xml" ContentType="application/vnd.openxmlformats-officedocument.presentationml.notesSlide+xml"/>
  <Override PartName="/ppt/tags/tag9.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0.xml" ContentType="application/vnd.openxmlformats-officedocument.presentationml.tags+xml"/>
  <Override PartName="/ppt/notesSlides/notesSlide20.xml" ContentType="application/vnd.openxmlformats-officedocument.presentationml.notesSlide+xml"/>
  <Override PartName="/ppt/tags/tag11.xml" ContentType="application/vnd.openxmlformats-officedocument.presentationml.tags+xml"/>
  <Override PartName="/ppt/notesSlides/notesSlide21.xml" ContentType="application/vnd.openxmlformats-officedocument.presentationml.notesSlide+xml"/>
  <Override PartName="/ppt/tags/tag12.xml" ContentType="application/vnd.openxmlformats-officedocument.presentationml.tags+xml"/>
  <Override PartName="/ppt/notesSlides/notesSlide22.xml" ContentType="application/vnd.openxmlformats-officedocument.presentationml.notesSlide+xml"/>
  <Override PartName="/ppt/tags/tag13.xml" ContentType="application/vnd.openxmlformats-officedocument.presentationml.tags+xml"/>
  <Override PartName="/ppt/notesSlides/notesSlide23.xml" ContentType="application/vnd.openxmlformats-officedocument.presentationml.notesSlide+xml"/>
  <Override PartName="/ppt/tags/tag14.xml" ContentType="application/vnd.openxmlformats-officedocument.presentationml.tags+xml"/>
  <Override PartName="/ppt/notesSlides/notesSlide24.xml" ContentType="application/vnd.openxmlformats-officedocument.presentationml.notesSlide+xml"/>
  <Override PartName="/ppt/tags/tag15.xml" ContentType="application/vnd.openxmlformats-officedocument.presentationml.tags+xml"/>
  <Override PartName="/ppt/notesSlides/notesSlide25.xml" ContentType="application/vnd.openxmlformats-officedocument.presentationml.notesSlide+xml"/>
  <Override PartName="/ppt/tags/tag16.xml" ContentType="application/vnd.openxmlformats-officedocument.presentationml.tags+xml"/>
  <Override PartName="/ppt/notesSlides/notesSlide26.xml" ContentType="application/vnd.openxmlformats-officedocument.presentationml.notesSlide+xml"/>
  <Override PartName="/ppt/tags/tag17.xml" ContentType="application/vnd.openxmlformats-officedocument.presentationml.tags+xml"/>
  <Override PartName="/ppt/notesSlides/notesSlide27.xml" ContentType="application/vnd.openxmlformats-officedocument.presentationml.notesSlide+xml"/>
  <Override PartName="/ppt/tags/tag18.xml" ContentType="application/vnd.openxmlformats-officedocument.presentationml.tags+xml"/>
  <Override PartName="/ppt/notesSlides/notesSlide28.xml" ContentType="application/vnd.openxmlformats-officedocument.presentationml.notesSlide+xml"/>
  <Override PartName="/ppt/tags/tag19.xml" ContentType="application/vnd.openxmlformats-officedocument.presentationml.tags+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0.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 id="2147483814" r:id="rId2"/>
    <p:sldMasterId id="2147483820" r:id="rId3"/>
    <p:sldMasterId id="2147483822" r:id="rId4"/>
    <p:sldMasterId id="2147483824" r:id="rId5"/>
    <p:sldMasterId id="2147483828" r:id="rId6"/>
    <p:sldMasterId id="2147483830" r:id="rId7"/>
    <p:sldMasterId id="2147483832" r:id="rId8"/>
    <p:sldMasterId id="2147483838" r:id="rId9"/>
    <p:sldMasterId id="2147483840" r:id="rId10"/>
    <p:sldMasterId id="2147483842" r:id="rId11"/>
    <p:sldMasterId id="2147483844" r:id="rId12"/>
    <p:sldMasterId id="2147483846" r:id="rId13"/>
    <p:sldMasterId id="2147483848" r:id="rId14"/>
    <p:sldMasterId id="2147483850" r:id="rId15"/>
    <p:sldMasterId id="2147483852" r:id="rId16"/>
    <p:sldMasterId id="2147483854" r:id="rId17"/>
    <p:sldMasterId id="2147483856" r:id="rId18"/>
    <p:sldMasterId id="2147483858" r:id="rId19"/>
    <p:sldMasterId id="2147483860" r:id="rId20"/>
    <p:sldMasterId id="2147483862" r:id="rId21"/>
    <p:sldMasterId id="2147483864" r:id="rId22"/>
    <p:sldMasterId id="2147483866" r:id="rId23"/>
    <p:sldMasterId id="2147483868" r:id="rId24"/>
    <p:sldMasterId id="2147483870" r:id="rId25"/>
    <p:sldMasterId id="2147483872" r:id="rId26"/>
    <p:sldMasterId id="2147483874" r:id="rId27"/>
    <p:sldMasterId id="2147483876" r:id="rId28"/>
    <p:sldMasterId id="2147483878" r:id="rId29"/>
    <p:sldMasterId id="2147483880" r:id="rId30"/>
  </p:sldMasterIdLst>
  <p:notesMasterIdLst>
    <p:notesMasterId r:id="rId91"/>
  </p:notesMasterIdLst>
  <p:sldIdLst>
    <p:sldId id="332" r:id="rId31"/>
    <p:sldId id="333" r:id="rId32"/>
    <p:sldId id="334" r:id="rId33"/>
    <p:sldId id="316" r:id="rId34"/>
    <p:sldId id="337" r:id="rId35"/>
    <p:sldId id="336" r:id="rId36"/>
    <p:sldId id="341" r:id="rId37"/>
    <p:sldId id="329" r:id="rId38"/>
    <p:sldId id="318" r:id="rId39"/>
    <p:sldId id="342" r:id="rId40"/>
    <p:sldId id="307" r:id="rId41"/>
    <p:sldId id="349" r:id="rId42"/>
    <p:sldId id="343" r:id="rId43"/>
    <p:sldId id="345" r:id="rId44"/>
    <p:sldId id="344" r:id="rId45"/>
    <p:sldId id="346" r:id="rId46"/>
    <p:sldId id="305" r:id="rId47"/>
    <p:sldId id="309" r:id="rId48"/>
    <p:sldId id="347" r:id="rId49"/>
    <p:sldId id="294" r:id="rId50"/>
    <p:sldId id="331" r:id="rId51"/>
    <p:sldId id="350" r:id="rId52"/>
    <p:sldId id="360" r:id="rId53"/>
    <p:sldId id="362" r:id="rId54"/>
    <p:sldId id="363" r:id="rId55"/>
    <p:sldId id="364" r:id="rId56"/>
    <p:sldId id="366" r:id="rId57"/>
    <p:sldId id="367" r:id="rId58"/>
    <p:sldId id="368" r:id="rId59"/>
    <p:sldId id="371" r:id="rId60"/>
    <p:sldId id="372" r:id="rId61"/>
    <p:sldId id="373" r:id="rId62"/>
    <p:sldId id="374" r:id="rId63"/>
    <p:sldId id="375" r:id="rId64"/>
    <p:sldId id="376" r:id="rId65"/>
    <p:sldId id="377" r:id="rId66"/>
    <p:sldId id="378" r:id="rId67"/>
    <p:sldId id="379" r:id="rId68"/>
    <p:sldId id="380" r:id="rId69"/>
    <p:sldId id="381" r:id="rId70"/>
    <p:sldId id="382" r:id="rId71"/>
    <p:sldId id="383" r:id="rId72"/>
    <p:sldId id="384" r:id="rId73"/>
    <p:sldId id="385" r:id="rId74"/>
    <p:sldId id="386" r:id="rId75"/>
    <p:sldId id="387" r:id="rId76"/>
    <p:sldId id="388" r:id="rId77"/>
    <p:sldId id="389" r:id="rId78"/>
    <p:sldId id="390" r:id="rId79"/>
    <p:sldId id="391" r:id="rId80"/>
    <p:sldId id="392" r:id="rId81"/>
    <p:sldId id="312" r:id="rId82"/>
    <p:sldId id="348" r:id="rId83"/>
    <p:sldId id="313" r:id="rId84"/>
    <p:sldId id="351" r:id="rId85"/>
    <p:sldId id="358" r:id="rId86"/>
    <p:sldId id="356" r:id="rId87"/>
    <p:sldId id="361" r:id="rId88"/>
    <p:sldId id="319" r:id="rId89"/>
    <p:sldId id="338" r:id="rId9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2805BB"/>
    <a:srgbClr val="33CC33"/>
    <a:srgbClr val="99CCFF"/>
    <a:srgbClr val="FFFF99"/>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723" autoAdjust="0"/>
  </p:normalViewPr>
  <p:slideViewPr>
    <p:cSldViewPr snapToGrid="0" snapToObjects="1">
      <p:cViewPr>
        <p:scale>
          <a:sx n="71" d="100"/>
          <a:sy n="71" d="100"/>
        </p:scale>
        <p:origin x="-1790" y="-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1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9.xml"/><Relationship Id="rId21" Type="http://schemas.openxmlformats.org/officeDocument/2006/relationships/slideMaster" Target="slideMasters/slideMaster21.xml"/><Relationship Id="rId34" Type="http://schemas.openxmlformats.org/officeDocument/2006/relationships/slide" Target="slides/slide4.xml"/><Relationship Id="rId42" Type="http://schemas.openxmlformats.org/officeDocument/2006/relationships/slide" Target="slides/slide12.xml"/><Relationship Id="rId47" Type="http://schemas.openxmlformats.org/officeDocument/2006/relationships/slide" Target="slides/slide17.xml"/><Relationship Id="rId50" Type="http://schemas.openxmlformats.org/officeDocument/2006/relationships/slide" Target="slides/slide20.xml"/><Relationship Id="rId55" Type="http://schemas.openxmlformats.org/officeDocument/2006/relationships/slide" Target="slides/slide25.xml"/><Relationship Id="rId63" Type="http://schemas.openxmlformats.org/officeDocument/2006/relationships/slide" Target="slides/slide33.xml"/><Relationship Id="rId68" Type="http://schemas.openxmlformats.org/officeDocument/2006/relationships/slide" Target="slides/slide38.xml"/><Relationship Id="rId76" Type="http://schemas.openxmlformats.org/officeDocument/2006/relationships/slide" Target="slides/slide46.xml"/><Relationship Id="rId84" Type="http://schemas.openxmlformats.org/officeDocument/2006/relationships/slide" Target="slides/slide54.xml"/><Relationship Id="rId89" Type="http://schemas.openxmlformats.org/officeDocument/2006/relationships/slide" Target="slides/slide59.xml"/><Relationship Id="rId7" Type="http://schemas.openxmlformats.org/officeDocument/2006/relationships/slideMaster" Target="slideMasters/slideMaster7.xml"/><Relationship Id="rId71" Type="http://schemas.openxmlformats.org/officeDocument/2006/relationships/slide" Target="slides/slide41.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2.xml"/><Relationship Id="rId37" Type="http://schemas.openxmlformats.org/officeDocument/2006/relationships/slide" Target="slides/slide7.xml"/><Relationship Id="rId40" Type="http://schemas.openxmlformats.org/officeDocument/2006/relationships/slide" Target="slides/slide10.xml"/><Relationship Id="rId45" Type="http://schemas.openxmlformats.org/officeDocument/2006/relationships/slide" Target="slides/slide15.xml"/><Relationship Id="rId53" Type="http://schemas.openxmlformats.org/officeDocument/2006/relationships/slide" Target="slides/slide23.xml"/><Relationship Id="rId58" Type="http://schemas.openxmlformats.org/officeDocument/2006/relationships/slide" Target="slides/slide28.xml"/><Relationship Id="rId66" Type="http://schemas.openxmlformats.org/officeDocument/2006/relationships/slide" Target="slides/slide36.xml"/><Relationship Id="rId74" Type="http://schemas.openxmlformats.org/officeDocument/2006/relationships/slide" Target="slides/slide44.xml"/><Relationship Id="rId79" Type="http://schemas.openxmlformats.org/officeDocument/2006/relationships/slide" Target="slides/slide49.xml"/><Relationship Id="rId87" Type="http://schemas.openxmlformats.org/officeDocument/2006/relationships/slide" Target="slides/slide57.xml"/><Relationship Id="rId5" Type="http://schemas.openxmlformats.org/officeDocument/2006/relationships/slideMaster" Target="slideMasters/slideMaster5.xml"/><Relationship Id="rId61" Type="http://schemas.openxmlformats.org/officeDocument/2006/relationships/slide" Target="slides/slide31.xml"/><Relationship Id="rId82" Type="http://schemas.openxmlformats.org/officeDocument/2006/relationships/slide" Target="slides/slide52.xml"/><Relationship Id="rId90" Type="http://schemas.openxmlformats.org/officeDocument/2006/relationships/slide" Target="slides/slide60.xml"/><Relationship Id="rId95" Type="http://schemas.openxmlformats.org/officeDocument/2006/relationships/tableStyles" Target="tableStyle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5.xml"/><Relationship Id="rId43" Type="http://schemas.openxmlformats.org/officeDocument/2006/relationships/slide" Target="slides/slide13.xml"/><Relationship Id="rId48" Type="http://schemas.openxmlformats.org/officeDocument/2006/relationships/slide" Target="slides/slide18.xml"/><Relationship Id="rId56" Type="http://schemas.openxmlformats.org/officeDocument/2006/relationships/slide" Target="slides/slide26.xml"/><Relationship Id="rId64" Type="http://schemas.openxmlformats.org/officeDocument/2006/relationships/slide" Target="slides/slide34.xml"/><Relationship Id="rId69" Type="http://schemas.openxmlformats.org/officeDocument/2006/relationships/slide" Target="slides/slide39.xml"/><Relationship Id="rId77" Type="http://schemas.openxmlformats.org/officeDocument/2006/relationships/slide" Target="slides/slide47.xml"/><Relationship Id="rId8" Type="http://schemas.openxmlformats.org/officeDocument/2006/relationships/slideMaster" Target="slideMasters/slideMaster8.xml"/><Relationship Id="rId51" Type="http://schemas.openxmlformats.org/officeDocument/2006/relationships/slide" Target="slides/slide21.xml"/><Relationship Id="rId72" Type="http://schemas.openxmlformats.org/officeDocument/2006/relationships/slide" Target="slides/slide42.xml"/><Relationship Id="rId80" Type="http://schemas.openxmlformats.org/officeDocument/2006/relationships/slide" Target="slides/slide50.xml"/><Relationship Id="rId85" Type="http://schemas.openxmlformats.org/officeDocument/2006/relationships/slide" Target="slides/slide55.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3.xml"/><Relationship Id="rId38" Type="http://schemas.openxmlformats.org/officeDocument/2006/relationships/slide" Target="slides/slide8.xml"/><Relationship Id="rId46" Type="http://schemas.openxmlformats.org/officeDocument/2006/relationships/slide" Target="slides/slide16.xml"/><Relationship Id="rId59" Type="http://schemas.openxmlformats.org/officeDocument/2006/relationships/slide" Target="slides/slide29.xml"/><Relationship Id="rId67" Type="http://schemas.openxmlformats.org/officeDocument/2006/relationships/slide" Target="slides/slide37.xml"/><Relationship Id="rId20" Type="http://schemas.openxmlformats.org/officeDocument/2006/relationships/slideMaster" Target="slideMasters/slideMaster20.xml"/><Relationship Id="rId41" Type="http://schemas.openxmlformats.org/officeDocument/2006/relationships/slide" Target="slides/slide11.xml"/><Relationship Id="rId54" Type="http://schemas.openxmlformats.org/officeDocument/2006/relationships/slide" Target="slides/slide24.xml"/><Relationship Id="rId62" Type="http://schemas.openxmlformats.org/officeDocument/2006/relationships/slide" Target="slides/slide32.xml"/><Relationship Id="rId70" Type="http://schemas.openxmlformats.org/officeDocument/2006/relationships/slide" Target="slides/slide40.xml"/><Relationship Id="rId75" Type="http://schemas.openxmlformats.org/officeDocument/2006/relationships/slide" Target="slides/slide45.xml"/><Relationship Id="rId83" Type="http://schemas.openxmlformats.org/officeDocument/2006/relationships/slide" Target="slides/slide53.xml"/><Relationship Id="rId88" Type="http://schemas.openxmlformats.org/officeDocument/2006/relationships/slide" Target="slides/slide58.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6.xml"/><Relationship Id="rId49" Type="http://schemas.openxmlformats.org/officeDocument/2006/relationships/slide" Target="slides/slide19.xml"/><Relationship Id="rId57" Type="http://schemas.openxmlformats.org/officeDocument/2006/relationships/slide" Target="slides/slide27.xml"/><Relationship Id="rId10" Type="http://schemas.openxmlformats.org/officeDocument/2006/relationships/slideMaster" Target="slideMasters/slideMaster10.xml"/><Relationship Id="rId31" Type="http://schemas.openxmlformats.org/officeDocument/2006/relationships/slide" Target="slides/slide1.xml"/><Relationship Id="rId44" Type="http://schemas.openxmlformats.org/officeDocument/2006/relationships/slide" Target="slides/slide14.xml"/><Relationship Id="rId52" Type="http://schemas.openxmlformats.org/officeDocument/2006/relationships/slide" Target="slides/slide22.xml"/><Relationship Id="rId60" Type="http://schemas.openxmlformats.org/officeDocument/2006/relationships/slide" Target="slides/slide30.xml"/><Relationship Id="rId65" Type="http://schemas.openxmlformats.org/officeDocument/2006/relationships/slide" Target="slides/slide35.xml"/><Relationship Id="rId73" Type="http://schemas.openxmlformats.org/officeDocument/2006/relationships/slide" Target="slides/slide43.xml"/><Relationship Id="rId78" Type="http://schemas.openxmlformats.org/officeDocument/2006/relationships/slide" Target="slides/slide48.xml"/><Relationship Id="rId81" Type="http://schemas.openxmlformats.org/officeDocument/2006/relationships/slide" Target="slides/slide51.xml"/><Relationship Id="rId86" Type="http://schemas.openxmlformats.org/officeDocument/2006/relationships/slide" Target="slides/slide56.xml"/><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D1EB9C-13ED-4D46-80C8-85624C4589C2}"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ACD65428-D434-4E9C-9A79-23FDE0E1D5A1}">
      <dgm:prSet phldrT="[Text]" custT="1"/>
      <dgm:spPr>
        <a:solidFill>
          <a:srgbClr val="74B9E7"/>
        </a:solidFill>
      </dgm:spPr>
      <dgm:t>
        <a:bodyPr/>
        <a:lstStyle/>
        <a:p>
          <a:r>
            <a:rPr lang="en-US" sz="2200" dirty="0">
              <a:latin typeface="Calibri" panose="020F0502020204030204" pitchFamily="34" charset="0"/>
            </a:rPr>
            <a:t>You see your doctor</a:t>
          </a:r>
        </a:p>
      </dgm:t>
    </dgm:pt>
    <dgm:pt modelId="{8165F479-55B6-4B41-9F9A-522558162514}" type="parTrans" cxnId="{BDEF209F-9FB2-4BD2-AFCF-7E64DF1CD160}">
      <dgm:prSet/>
      <dgm:spPr/>
      <dgm:t>
        <a:bodyPr/>
        <a:lstStyle/>
        <a:p>
          <a:endParaRPr lang="en-US"/>
        </a:p>
      </dgm:t>
    </dgm:pt>
    <dgm:pt modelId="{E91E5F22-9087-4C2A-85BA-EB7726EEB4B5}" type="sibTrans" cxnId="{BDEF209F-9FB2-4BD2-AFCF-7E64DF1CD160}">
      <dgm:prSet/>
      <dgm:spPr>
        <a:solidFill>
          <a:srgbClr val="81C341"/>
        </a:solidFill>
      </dgm:spPr>
      <dgm:t>
        <a:bodyPr/>
        <a:lstStyle/>
        <a:p>
          <a:endParaRPr lang="en-US" dirty="0"/>
        </a:p>
      </dgm:t>
    </dgm:pt>
    <dgm:pt modelId="{81FE8635-1353-4F9B-B76F-F558F51C82D8}">
      <dgm:prSet phldrT="[Text]" custT="1"/>
      <dgm:spPr>
        <a:solidFill>
          <a:srgbClr val="74B9E7"/>
        </a:solidFill>
      </dgm:spPr>
      <dgm:t>
        <a:bodyPr/>
        <a:lstStyle/>
        <a:p>
          <a:r>
            <a:rPr lang="en-US" sz="2200" dirty="0">
              <a:latin typeface="Calibri" panose="020F0502020204030204" pitchFamily="34" charset="0"/>
            </a:rPr>
            <a:t>Your doctor sends us the </a:t>
          </a:r>
          <a:r>
            <a:rPr lang="en-US" sz="2200" dirty="0" smtClean="0">
              <a:latin typeface="Calibri" panose="020F0502020204030204" pitchFamily="34" charset="0"/>
            </a:rPr>
            <a:t>claim form</a:t>
          </a:r>
          <a:endParaRPr lang="en-US" sz="2200" dirty="0">
            <a:latin typeface="Calibri" panose="020F0502020204030204" pitchFamily="34" charset="0"/>
          </a:endParaRPr>
        </a:p>
      </dgm:t>
    </dgm:pt>
    <dgm:pt modelId="{5D915028-EA8D-4B3B-A53C-239AB8D3ED43}" type="parTrans" cxnId="{EC174DF5-4137-4BA3-A1E4-F9EC30B9ECC8}">
      <dgm:prSet/>
      <dgm:spPr/>
      <dgm:t>
        <a:bodyPr/>
        <a:lstStyle/>
        <a:p>
          <a:endParaRPr lang="en-US"/>
        </a:p>
      </dgm:t>
    </dgm:pt>
    <dgm:pt modelId="{30844B1A-1A69-479F-9EA8-8DB372289555}" type="sibTrans" cxnId="{EC174DF5-4137-4BA3-A1E4-F9EC30B9ECC8}">
      <dgm:prSet/>
      <dgm:spPr>
        <a:solidFill>
          <a:srgbClr val="81C341"/>
        </a:solidFill>
      </dgm:spPr>
      <dgm:t>
        <a:bodyPr/>
        <a:lstStyle/>
        <a:p>
          <a:endParaRPr lang="en-US" dirty="0"/>
        </a:p>
      </dgm:t>
    </dgm:pt>
    <dgm:pt modelId="{DE091BD3-33F6-4057-8E5B-733567CA9E26}">
      <dgm:prSet phldrT="[Text]" custT="1"/>
      <dgm:spPr>
        <a:solidFill>
          <a:srgbClr val="74B9E7"/>
        </a:solidFill>
      </dgm:spPr>
      <dgm:t>
        <a:bodyPr/>
        <a:lstStyle/>
        <a:p>
          <a:r>
            <a:rPr lang="en-US" sz="2200" dirty="0" smtClean="0">
              <a:latin typeface="Calibri" panose="020F0502020204030204" pitchFamily="34" charset="0"/>
            </a:rPr>
            <a:t>The HRA/PBA is direct paid to the Provider</a:t>
          </a:r>
          <a:endParaRPr lang="en-US" sz="2200" dirty="0">
            <a:latin typeface="Calibri" panose="020F0502020204030204" pitchFamily="34" charset="0"/>
          </a:endParaRPr>
        </a:p>
      </dgm:t>
    </dgm:pt>
    <dgm:pt modelId="{0C3EC6A0-D605-4D8E-94E7-12163330E366}" type="parTrans" cxnId="{36C62094-F2AF-4EE8-89B7-2EA1A3761367}">
      <dgm:prSet/>
      <dgm:spPr/>
      <dgm:t>
        <a:bodyPr/>
        <a:lstStyle/>
        <a:p>
          <a:endParaRPr lang="en-US"/>
        </a:p>
      </dgm:t>
    </dgm:pt>
    <dgm:pt modelId="{F740CE5F-B230-4A21-A2E9-610A39293519}" type="sibTrans" cxnId="{36C62094-F2AF-4EE8-89B7-2EA1A3761367}">
      <dgm:prSet/>
      <dgm:spPr>
        <a:solidFill>
          <a:srgbClr val="F7F7F7">
            <a:alpha val="0"/>
          </a:srgbClr>
        </a:solidFill>
      </dgm:spPr>
      <dgm:t>
        <a:bodyPr/>
        <a:lstStyle/>
        <a:p>
          <a:endParaRPr lang="en-US" dirty="0"/>
        </a:p>
      </dgm:t>
    </dgm:pt>
    <dgm:pt modelId="{49E83B58-04A8-4C8B-A56A-61D9894CCDB5}">
      <dgm:prSet phldrT="[Text]" custT="1"/>
      <dgm:spPr>
        <a:solidFill>
          <a:srgbClr val="74B9E7"/>
        </a:solidFill>
      </dgm:spPr>
      <dgm:t>
        <a:bodyPr/>
        <a:lstStyle/>
        <a:p>
          <a:r>
            <a:rPr lang="en-US" sz="2200" dirty="0">
              <a:latin typeface="Calibri" panose="020F0502020204030204" pitchFamily="34" charset="0"/>
            </a:rPr>
            <a:t>Your employer puts money into your HRA</a:t>
          </a:r>
        </a:p>
      </dgm:t>
    </dgm:pt>
    <dgm:pt modelId="{F8027D0B-3044-455F-9A23-AD82842B7F2B}" type="parTrans" cxnId="{B52FDA89-950B-44C9-9E23-6266D3FB4639}">
      <dgm:prSet/>
      <dgm:spPr/>
      <dgm:t>
        <a:bodyPr/>
        <a:lstStyle/>
        <a:p>
          <a:endParaRPr lang="en-US"/>
        </a:p>
      </dgm:t>
    </dgm:pt>
    <dgm:pt modelId="{7FC79194-5DA6-46B3-9DB3-C4BDBB3A9B9B}" type="sibTrans" cxnId="{B52FDA89-950B-44C9-9E23-6266D3FB4639}">
      <dgm:prSet/>
      <dgm:spPr>
        <a:solidFill>
          <a:srgbClr val="81C341"/>
        </a:solidFill>
      </dgm:spPr>
      <dgm:t>
        <a:bodyPr/>
        <a:lstStyle/>
        <a:p>
          <a:endParaRPr lang="en-US" dirty="0"/>
        </a:p>
      </dgm:t>
    </dgm:pt>
    <dgm:pt modelId="{2D63E00F-94CD-4C4C-8FC8-F710AF0244F4}" type="pres">
      <dgm:prSet presAssocID="{1CD1EB9C-13ED-4D46-80C8-85624C4589C2}" presName="cycle" presStyleCnt="0">
        <dgm:presLayoutVars>
          <dgm:dir/>
          <dgm:resizeHandles val="exact"/>
        </dgm:presLayoutVars>
      </dgm:prSet>
      <dgm:spPr/>
      <dgm:t>
        <a:bodyPr/>
        <a:lstStyle/>
        <a:p>
          <a:endParaRPr lang="en-US"/>
        </a:p>
      </dgm:t>
    </dgm:pt>
    <dgm:pt modelId="{15A8A8EB-B7B1-401C-B292-43CF5EF5CFD4}" type="pres">
      <dgm:prSet presAssocID="{ACD65428-D434-4E9C-9A79-23FDE0E1D5A1}" presName="node" presStyleLbl="node1" presStyleIdx="0" presStyleCnt="4">
        <dgm:presLayoutVars>
          <dgm:bulletEnabled val="1"/>
        </dgm:presLayoutVars>
      </dgm:prSet>
      <dgm:spPr/>
      <dgm:t>
        <a:bodyPr/>
        <a:lstStyle/>
        <a:p>
          <a:endParaRPr lang="en-US"/>
        </a:p>
      </dgm:t>
    </dgm:pt>
    <dgm:pt modelId="{1F9C217A-9D39-48C7-9DF1-8702FE104351}" type="pres">
      <dgm:prSet presAssocID="{E91E5F22-9087-4C2A-85BA-EB7726EEB4B5}" presName="sibTrans" presStyleLbl="sibTrans2D1" presStyleIdx="0" presStyleCnt="4"/>
      <dgm:spPr/>
      <dgm:t>
        <a:bodyPr/>
        <a:lstStyle/>
        <a:p>
          <a:endParaRPr lang="en-US"/>
        </a:p>
      </dgm:t>
    </dgm:pt>
    <dgm:pt modelId="{A17DF62E-9F1D-4658-A612-39C4459CF4D7}" type="pres">
      <dgm:prSet presAssocID="{E91E5F22-9087-4C2A-85BA-EB7726EEB4B5}" presName="connectorText" presStyleLbl="sibTrans2D1" presStyleIdx="0" presStyleCnt="4"/>
      <dgm:spPr/>
      <dgm:t>
        <a:bodyPr/>
        <a:lstStyle/>
        <a:p>
          <a:endParaRPr lang="en-US"/>
        </a:p>
      </dgm:t>
    </dgm:pt>
    <dgm:pt modelId="{05916DB9-12F3-4B23-AA2C-0D98B01AD9F6}" type="pres">
      <dgm:prSet presAssocID="{81FE8635-1353-4F9B-B76F-F558F51C82D8}" presName="node" presStyleLbl="node1" presStyleIdx="1" presStyleCnt="4" custScaleX="130395" custScaleY="130395" custRadScaleRad="119401" custRadScaleInc="9987">
        <dgm:presLayoutVars>
          <dgm:bulletEnabled val="1"/>
        </dgm:presLayoutVars>
      </dgm:prSet>
      <dgm:spPr/>
      <dgm:t>
        <a:bodyPr/>
        <a:lstStyle/>
        <a:p>
          <a:endParaRPr lang="en-US"/>
        </a:p>
      </dgm:t>
    </dgm:pt>
    <dgm:pt modelId="{E0363BDD-4412-4743-9A67-54087253732A}" type="pres">
      <dgm:prSet presAssocID="{30844B1A-1A69-479F-9EA8-8DB372289555}" presName="sibTrans" presStyleLbl="sibTrans2D1" presStyleIdx="1" presStyleCnt="4"/>
      <dgm:spPr/>
      <dgm:t>
        <a:bodyPr/>
        <a:lstStyle/>
        <a:p>
          <a:endParaRPr lang="en-US"/>
        </a:p>
      </dgm:t>
    </dgm:pt>
    <dgm:pt modelId="{308B2075-DC8E-46A9-B0C2-4FE25597FB23}" type="pres">
      <dgm:prSet presAssocID="{30844B1A-1A69-479F-9EA8-8DB372289555}" presName="connectorText" presStyleLbl="sibTrans2D1" presStyleIdx="1" presStyleCnt="4"/>
      <dgm:spPr/>
      <dgm:t>
        <a:bodyPr/>
        <a:lstStyle/>
        <a:p>
          <a:endParaRPr lang="en-US"/>
        </a:p>
      </dgm:t>
    </dgm:pt>
    <dgm:pt modelId="{6B8B7312-8263-4F4B-A8FA-E1E8DF42F122}" type="pres">
      <dgm:prSet presAssocID="{DE091BD3-33F6-4057-8E5B-733567CA9E26}" presName="node" presStyleLbl="node1" presStyleIdx="2" presStyleCnt="4" custScaleX="125899" custScaleY="125899" custRadScaleRad="92507" custRadScaleInc="54487">
        <dgm:presLayoutVars>
          <dgm:bulletEnabled val="1"/>
        </dgm:presLayoutVars>
      </dgm:prSet>
      <dgm:spPr/>
      <dgm:t>
        <a:bodyPr/>
        <a:lstStyle/>
        <a:p>
          <a:endParaRPr lang="en-US"/>
        </a:p>
      </dgm:t>
    </dgm:pt>
    <dgm:pt modelId="{EE370755-2B80-47CA-A6C4-1DAEE8B08813}" type="pres">
      <dgm:prSet presAssocID="{F740CE5F-B230-4A21-A2E9-610A39293519}" presName="sibTrans" presStyleLbl="sibTrans2D1" presStyleIdx="2" presStyleCnt="4" custLinFactX="-16911" custLinFactNeighborX="-100000" custLinFactNeighborY="83857"/>
      <dgm:spPr/>
      <dgm:t>
        <a:bodyPr/>
        <a:lstStyle/>
        <a:p>
          <a:endParaRPr lang="en-US"/>
        </a:p>
      </dgm:t>
    </dgm:pt>
    <dgm:pt modelId="{4D240F9D-EFC9-448E-9134-31BDE53E931D}" type="pres">
      <dgm:prSet presAssocID="{F740CE5F-B230-4A21-A2E9-610A39293519}" presName="connectorText" presStyleLbl="sibTrans2D1" presStyleIdx="2" presStyleCnt="4"/>
      <dgm:spPr/>
      <dgm:t>
        <a:bodyPr/>
        <a:lstStyle/>
        <a:p>
          <a:endParaRPr lang="en-US"/>
        </a:p>
      </dgm:t>
    </dgm:pt>
    <dgm:pt modelId="{B60FA905-4A05-4E54-88EB-ECBBC06D3E74}" type="pres">
      <dgm:prSet presAssocID="{49E83B58-04A8-4C8B-A56A-61D9894CCDB5}" presName="node" presStyleLbl="node1" presStyleIdx="3" presStyleCnt="4" custRadScaleRad="143032" custRadScaleInc="37381">
        <dgm:presLayoutVars>
          <dgm:bulletEnabled val="1"/>
        </dgm:presLayoutVars>
      </dgm:prSet>
      <dgm:spPr/>
      <dgm:t>
        <a:bodyPr/>
        <a:lstStyle/>
        <a:p>
          <a:endParaRPr lang="en-US"/>
        </a:p>
      </dgm:t>
    </dgm:pt>
    <dgm:pt modelId="{05CBBD49-5C02-4823-9A06-87491F449E34}" type="pres">
      <dgm:prSet presAssocID="{7FC79194-5DA6-46B3-9DB3-C4BDBB3A9B9B}" presName="sibTrans" presStyleLbl="sibTrans2D1" presStyleIdx="3" presStyleCnt="4"/>
      <dgm:spPr/>
      <dgm:t>
        <a:bodyPr/>
        <a:lstStyle/>
        <a:p>
          <a:endParaRPr lang="en-US"/>
        </a:p>
      </dgm:t>
    </dgm:pt>
    <dgm:pt modelId="{D9ABBAD8-263B-4AF6-B277-4504D1A0A58C}" type="pres">
      <dgm:prSet presAssocID="{7FC79194-5DA6-46B3-9DB3-C4BDBB3A9B9B}" presName="connectorText" presStyleLbl="sibTrans2D1" presStyleIdx="3" presStyleCnt="4"/>
      <dgm:spPr/>
      <dgm:t>
        <a:bodyPr/>
        <a:lstStyle/>
        <a:p>
          <a:endParaRPr lang="en-US"/>
        </a:p>
      </dgm:t>
    </dgm:pt>
  </dgm:ptLst>
  <dgm:cxnLst>
    <dgm:cxn modelId="{77A733B0-1C93-4A1C-B495-E9E742E7B4D7}" type="presOf" srcId="{81FE8635-1353-4F9B-B76F-F558F51C82D8}" destId="{05916DB9-12F3-4B23-AA2C-0D98B01AD9F6}" srcOrd="0" destOrd="0" presId="urn:microsoft.com/office/officeart/2005/8/layout/cycle2"/>
    <dgm:cxn modelId="{D21F6501-0626-4F92-ABBA-A1D40484EAA3}" type="presOf" srcId="{F740CE5F-B230-4A21-A2E9-610A39293519}" destId="{EE370755-2B80-47CA-A6C4-1DAEE8B08813}" srcOrd="0" destOrd="0" presId="urn:microsoft.com/office/officeart/2005/8/layout/cycle2"/>
    <dgm:cxn modelId="{377FBB0B-01C7-42DE-9FCC-E9884EB81FB7}" type="presOf" srcId="{1CD1EB9C-13ED-4D46-80C8-85624C4589C2}" destId="{2D63E00F-94CD-4C4C-8FC8-F710AF0244F4}" srcOrd="0" destOrd="0" presId="urn:microsoft.com/office/officeart/2005/8/layout/cycle2"/>
    <dgm:cxn modelId="{BC9D8953-C04B-4E53-BA86-E389E392DA64}" type="presOf" srcId="{E91E5F22-9087-4C2A-85BA-EB7726EEB4B5}" destId="{1F9C217A-9D39-48C7-9DF1-8702FE104351}" srcOrd="0" destOrd="0" presId="urn:microsoft.com/office/officeart/2005/8/layout/cycle2"/>
    <dgm:cxn modelId="{BDEF209F-9FB2-4BD2-AFCF-7E64DF1CD160}" srcId="{1CD1EB9C-13ED-4D46-80C8-85624C4589C2}" destId="{ACD65428-D434-4E9C-9A79-23FDE0E1D5A1}" srcOrd="0" destOrd="0" parTransId="{8165F479-55B6-4B41-9F9A-522558162514}" sibTransId="{E91E5F22-9087-4C2A-85BA-EB7726EEB4B5}"/>
    <dgm:cxn modelId="{36C62094-F2AF-4EE8-89B7-2EA1A3761367}" srcId="{1CD1EB9C-13ED-4D46-80C8-85624C4589C2}" destId="{DE091BD3-33F6-4057-8E5B-733567CA9E26}" srcOrd="2" destOrd="0" parTransId="{0C3EC6A0-D605-4D8E-94E7-12163330E366}" sibTransId="{F740CE5F-B230-4A21-A2E9-610A39293519}"/>
    <dgm:cxn modelId="{EC174DF5-4137-4BA3-A1E4-F9EC30B9ECC8}" srcId="{1CD1EB9C-13ED-4D46-80C8-85624C4589C2}" destId="{81FE8635-1353-4F9B-B76F-F558F51C82D8}" srcOrd="1" destOrd="0" parTransId="{5D915028-EA8D-4B3B-A53C-239AB8D3ED43}" sibTransId="{30844B1A-1A69-479F-9EA8-8DB372289555}"/>
    <dgm:cxn modelId="{AD13A8F8-1D60-4153-A586-18A94B8AD64D}" type="presOf" srcId="{30844B1A-1A69-479F-9EA8-8DB372289555}" destId="{308B2075-DC8E-46A9-B0C2-4FE25597FB23}" srcOrd="1" destOrd="0" presId="urn:microsoft.com/office/officeart/2005/8/layout/cycle2"/>
    <dgm:cxn modelId="{DBD48929-CDEF-4EF4-8F4A-EBA182460C05}" type="presOf" srcId="{ACD65428-D434-4E9C-9A79-23FDE0E1D5A1}" destId="{15A8A8EB-B7B1-401C-B292-43CF5EF5CFD4}" srcOrd="0" destOrd="0" presId="urn:microsoft.com/office/officeart/2005/8/layout/cycle2"/>
    <dgm:cxn modelId="{71C6B2EB-6A8B-4829-AFD6-0306B3EF73B1}" type="presOf" srcId="{F740CE5F-B230-4A21-A2E9-610A39293519}" destId="{4D240F9D-EFC9-448E-9134-31BDE53E931D}" srcOrd="1" destOrd="0" presId="urn:microsoft.com/office/officeart/2005/8/layout/cycle2"/>
    <dgm:cxn modelId="{6D66A22C-7134-4569-AADD-3803767CEB8D}" type="presOf" srcId="{DE091BD3-33F6-4057-8E5B-733567CA9E26}" destId="{6B8B7312-8263-4F4B-A8FA-E1E8DF42F122}" srcOrd="0" destOrd="0" presId="urn:microsoft.com/office/officeart/2005/8/layout/cycle2"/>
    <dgm:cxn modelId="{B52FDA89-950B-44C9-9E23-6266D3FB4639}" srcId="{1CD1EB9C-13ED-4D46-80C8-85624C4589C2}" destId="{49E83B58-04A8-4C8B-A56A-61D9894CCDB5}" srcOrd="3" destOrd="0" parTransId="{F8027D0B-3044-455F-9A23-AD82842B7F2B}" sibTransId="{7FC79194-5DA6-46B3-9DB3-C4BDBB3A9B9B}"/>
    <dgm:cxn modelId="{6BCB8B8B-3B4F-4D92-B556-8F0448A9454D}" type="presOf" srcId="{30844B1A-1A69-479F-9EA8-8DB372289555}" destId="{E0363BDD-4412-4743-9A67-54087253732A}" srcOrd="0" destOrd="0" presId="urn:microsoft.com/office/officeart/2005/8/layout/cycle2"/>
    <dgm:cxn modelId="{67F6155C-AFAC-4D13-AFA7-676C1DE5A5FF}" type="presOf" srcId="{7FC79194-5DA6-46B3-9DB3-C4BDBB3A9B9B}" destId="{D9ABBAD8-263B-4AF6-B277-4504D1A0A58C}" srcOrd="1" destOrd="0" presId="urn:microsoft.com/office/officeart/2005/8/layout/cycle2"/>
    <dgm:cxn modelId="{66FC2507-1F0E-4E55-A199-64E6B414A122}" type="presOf" srcId="{E91E5F22-9087-4C2A-85BA-EB7726EEB4B5}" destId="{A17DF62E-9F1D-4658-A612-39C4459CF4D7}" srcOrd="1" destOrd="0" presId="urn:microsoft.com/office/officeart/2005/8/layout/cycle2"/>
    <dgm:cxn modelId="{5AE18C35-35BC-4BDE-B1D6-06319F6B046D}" type="presOf" srcId="{49E83B58-04A8-4C8B-A56A-61D9894CCDB5}" destId="{B60FA905-4A05-4E54-88EB-ECBBC06D3E74}" srcOrd="0" destOrd="0" presId="urn:microsoft.com/office/officeart/2005/8/layout/cycle2"/>
    <dgm:cxn modelId="{64FC50A4-BBF0-4FB0-BF8C-1D4E68993A05}" type="presOf" srcId="{7FC79194-5DA6-46B3-9DB3-C4BDBB3A9B9B}" destId="{05CBBD49-5C02-4823-9A06-87491F449E34}" srcOrd="0" destOrd="0" presId="urn:microsoft.com/office/officeart/2005/8/layout/cycle2"/>
    <dgm:cxn modelId="{EF58F209-78E7-4A61-BC4C-90B960DBA5BF}" type="presParOf" srcId="{2D63E00F-94CD-4C4C-8FC8-F710AF0244F4}" destId="{15A8A8EB-B7B1-401C-B292-43CF5EF5CFD4}" srcOrd="0" destOrd="0" presId="urn:microsoft.com/office/officeart/2005/8/layout/cycle2"/>
    <dgm:cxn modelId="{719F741E-9A22-49C1-8741-8CB30B22691C}" type="presParOf" srcId="{2D63E00F-94CD-4C4C-8FC8-F710AF0244F4}" destId="{1F9C217A-9D39-48C7-9DF1-8702FE104351}" srcOrd="1" destOrd="0" presId="urn:microsoft.com/office/officeart/2005/8/layout/cycle2"/>
    <dgm:cxn modelId="{DF6126BA-2F24-4469-8DCD-A6167599BA07}" type="presParOf" srcId="{1F9C217A-9D39-48C7-9DF1-8702FE104351}" destId="{A17DF62E-9F1D-4658-A612-39C4459CF4D7}" srcOrd="0" destOrd="0" presId="urn:microsoft.com/office/officeart/2005/8/layout/cycle2"/>
    <dgm:cxn modelId="{3B96659A-4CD2-4681-910D-791984DD3FB8}" type="presParOf" srcId="{2D63E00F-94CD-4C4C-8FC8-F710AF0244F4}" destId="{05916DB9-12F3-4B23-AA2C-0D98B01AD9F6}" srcOrd="2" destOrd="0" presId="urn:microsoft.com/office/officeart/2005/8/layout/cycle2"/>
    <dgm:cxn modelId="{D3E19DA6-2B1A-495D-86C9-847CCFC2D85F}" type="presParOf" srcId="{2D63E00F-94CD-4C4C-8FC8-F710AF0244F4}" destId="{E0363BDD-4412-4743-9A67-54087253732A}" srcOrd="3" destOrd="0" presId="urn:microsoft.com/office/officeart/2005/8/layout/cycle2"/>
    <dgm:cxn modelId="{7E0737E2-C8B8-45AF-B08E-11CA96D8D4DB}" type="presParOf" srcId="{E0363BDD-4412-4743-9A67-54087253732A}" destId="{308B2075-DC8E-46A9-B0C2-4FE25597FB23}" srcOrd="0" destOrd="0" presId="urn:microsoft.com/office/officeart/2005/8/layout/cycle2"/>
    <dgm:cxn modelId="{F5A21D85-AFA0-44AC-BE33-1C188DC5FAD4}" type="presParOf" srcId="{2D63E00F-94CD-4C4C-8FC8-F710AF0244F4}" destId="{6B8B7312-8263-4F4B-A8FA-E1E8DF42F122}" srcOrd="4" destOrd="0" presId="urn:microsoft.com/office/officeart/2005/8/layout/cycle2"/>
    <dgm:cxn modelId="{4A1723E8-17A8-46DA-B404-547125B850CE}" type="presParOf" srcId="{2D63E00F-94CD-4C4C-8FC8-F710AF0244F4}" destId="{EE370755-2B80-47CA-A6C4-1DAEE8B08813}" srcOrd="5" destOrd="0" presId="urn:microsoft.com/office/officeart/2005/8/layout/cycle2"/>
    <dgm:cxn modelId="{F92DBDCC-0480-445C-AF07-7FC9844D4CBD}" type="presParOf" srcId="{EE370755-2B80-47CA-A6C4-1DAEE8B08813}" destId="{4D240F9D-EFC9-448E-9134-31BDE53E931D}" srcOrd="0" destOrd="0" presId="urn:microsoft.com/office/officeart/2005/8/layout/cycle2"/>
    <dgm:cxn modelId="{105DB6FE-DE13-4191-A399-1B98B26228D6}" type="presParOf" srcId="{2D63E00F-94CD-4C4C-8FC8-F710AF0244F4}" destId="{B60FA905-4A05-4E54-88EB-ECBBC06D3E74}" srcOrd="6" destOrd="0" presId="urn:microsoft.com/office/officeart/2005/8/layout/cycle2"/>
    <dgm:cxn modelId="{98A5ADA3-19B6-4DBD-83E6-623485156393}" type="presParOf" srcId="{2D63E00F-94CD-4C4C-8FC8-F710AF0244F4}" destId="{05CBBD49-5C02-4823-9A06-87491F449E34}" srcOrd="7" destOrd="0" presId="urn:microsoft.com/office/officeart/2005/8/layout/cycle2"/>
    <dgm:cxn modelId="{5CEC763C-EF21-47AF-85C0-3CE46D589E3A}" type="presParOf" srcId="{05CBBD49-5C02-4823-9A06-87491F449E34}" destId="{D9ABBAD8-263B-4AF6-B277-4504D1A0A58C}"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E5D7A4-802C-4FB6-A0EC-2295875705B7}"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58EF8D13-84EA-404E-954B-223F30C749EF}">
      <dgm:prSet phldrT="[Text]" custT="1"/>
      <dgm:spPr>
        <a:ln>
          <a:noFill/>
        </a:ln>
      </dgm:spPr>
      <dgm:t>
        <a:bodyPr/>
        <a:lstStyle/>
        <a:p>
          <a:r>
            <a:rPr lang="en-US" sz="2400" dirty="0">
              <a:solidFill>
                <a:srgbClr val="5E6263"/>
              </a:solidFill>
              <a:latin typeface="Calibri" panose="020F0502020204030204" pitchFamily="34" charset="0"/>
              <a:ea typeface="Tahoma" pitchFamily="34" charset="0"/>
              <a:cs typeface="Tahoma" pitchFamily="34" charset="0"/>
            </a:rPr>
            <a:t>Talk to a </a:t>
          </a:r>
          <a:r>
            <a:rPr lang="en-US" sz="2400" dirty="0" smtClean="0">
              <a:solidFill>
                <a:srgbClr val="5E6263"/>
              </a:solidFill>
              <a:latin typeface="Calibri" panose="020F0502020204030204" pitchFamily="34" charset="0"/>
              <a:ea typeface="Tahoma" pitchFamily="34" charset="0"/>
              <a:cs typeface="Tahoma" pitchFamily="34" charset="0"/>
            </a:rPr>
            <a:t>pharmacy</a:t>
          </a:r>
        </a:p>
        <a:p>
          <a:r>
            <a:rPr lang="en-US" sz="2400" dirty="0" smtClean="0">
              <a:solidFill>
                <a:srgbClr val="5E6263"/>
              </a:solidFill>
              <a:latin typeface="Calibri" panose="020F0502020204030204" pitchFamily="34" charset="0"/>
              <a:ea typeface="Tahoma" pitchFamily="34" charset="0"/>
              <a:cs typeface="Tahoma" pitchFamily="34" charset="0"/>
            </a:rPr>
            <a:t>navigator</a:t>
          </a:r>
          <a:endParaRPr lang="en-US" sz="2400" dirty="0">
            <a:solidFill>
              <a:srgbClr val="5E6263"/>
            </a:solidFill>
          </a:endParaRPr>
        </a:p>
      </dgm:t>
    </dgm:pt>
    <dgm:pt modelId="{88F62CBD-4DCD-4399-A699-1117F06E89B5}" type="parTrans" cxnId="{91685E84-7145-4EE8-934A-B753E0A0CDCB}">
      <dgm:prSet/>
      <dgm:spPr/>
      <dgm:t>
        <a:bodyPr/>
        <a:lstStyle/>
        <a:p>
          <a:endParaRPr lang="en-US" sz="2400"/>
        </a:p>
      </dgm:t>
    </dgm:pt>
    <dgm:pt modelId="{17C526D3-0C39-4429-8210-F0AE6781C5B1}" type="sibTrans" cxnId="{91685E84-7145-4EE8-934A-B753E0A0CDCB}">
      <dgm:prSet/>
      <dgm:spPr/>
      <dgm:t>
        <a:bodyPr/>
        <a:lstStyle/>
        <a:p>
          <a:endParaRPr lang="en-US" sz="2400"/>
        </a:p>
      </dgm:t>
    </dgm:pt>
    <dgm:pt modelId="{01F6589B-619C-4446-BD09-DE18DC3F019A}">
      <dgm:prSet phldrT="[Text]" custT="1"/>
      <dgm:spPr>
        <a:ln>
          <a:noFill/>
        </a:ln>
      </dgm:spPr>
      <dgm:t>
        <a:bodyPr/>
        <a:lstStyle/>
        <a:p>
          <a:r>
            <a:rPr lang="en-US" sz="2400" dirty="0">
              <a:solidFill>
                <a:srgbClr val="5E6263"/>
              </a:solidFill>
              <a:latin typeface="Calibri" panose="020F0502020204030204" pitchFamily="34" charset="0"/>
              <a:ea typeface="Tahoma" pitchFamily="34" charset="0"/>
              <a:cs typeface="Tahoma" pitchFamily="34" charset="0"/>
            </a:rPr>
            <a:t>Learn more online</a:t>
          </a:r>
          <a:endParaRPr lang="en-US" sz="2400" dirty="0">
            <a:solidFill>
              <a:srgbClr val="5E6263"/>
            </a:solidFill>
          </a:endParaRPr>
        </a:p>
      </dgm:t>
    </dgm:pt>
    <dgm:pt modelId="{9AEF6CE2-6CFA-40F9-87A1-85403E2F8991}" type="parTrans" cxnId="{AEEAD871-4A26-40F0-8B41-CEB6355C877A}">
      <dgm:prSet/>
      <dgm:spPr/>
      <dgm:t>
        <a:bodyPr/>
        <a:lstStyle/>
        <a:p>
          <a:endParaRPr lang="en-US" sz="2400"/>
        </a:p>
      </dgm:t>
    </dgm:pt>
    <dgm:pt modelId="{DB9A8506-18CE-427C-A3E1-20FFCE5EB828}" type="sibTrans" cxnId="{AEEAD871-4A26-40F0-8B41-CEB6355C877A}">
      <dgm:prSet/>
      <dgm:spPr/>
      <dgm:t>
        <a:bodyPr/>
        <a:lstStyle/>
        <a:p>
          <a:endParaRPr lang="en-US" sz="2400"/>
        </a:p>
      </dgm:t>
    </dgm:pt>
    <dgm:pt modelId="{530956C8-5F67-4A7F-ACA8-D43935CFCACE}">
      <dgm:prSet phldrT="[Text]" custT="1"/>
      <dgm:spPr>
        <a:ln>
          <a:noFill/>
        </a:ln>
      </dgm:spPr>
      <dgm:t>
        <a:bodyPr/>
        <a:lstStyle/>
        <a:p>
          <a:r>
            <a:rPr lang="en-US" sz="2400" dirty="0">
              <a:solidFill>
                <a:srgbClr val="5E6263"/>
              </a:solidFill>
              <a:latin typeface="Calibri" panose="020F0502020204030204" pitchFamily="34" charset="0"/>
              <a:ea typeface="Tahoma" pitchFamily="34" charset="0"/>
              <a:cs typeface="Tahoma" pitchFamily="34" charset="0"/>
            </a:rPr>
            <a:t>Get your meds shipped to your door</a:t>
          </a:r>
          <a:endParaRPr lang="en-US" sz="2400" b="1" dirty="0">
            <a:solidFill>
              <a:srgbClr val="5E6263"/>
            </a:solidFill>
          </a:endParaRPr>
        </a:p>
      </dgm:t>
    </dgm:pt>
    <dgm:pt modelId="{D2D50AB7-4E5F-47E7-86CD-4B6F90FF759F}" type="parTrans" cxnId="{70D0433B-7418-460E-9739-D24FDC0CE9A6}">
      <dgm:prSet/>
      <dgm:spPr/>
      <dgm:t>
        <a:bodyPr/>
        <a:lstStyle/>
        <a:p>
          <a:endParaRPr lang="en-US" sz="2400"/>
        </a:p>
      </dgm:t>
    </dgm:pt>
    <dgm:pt modelId="{EF710F53-B0B5-499B-9DFB-AC79A351E570}" type="sibTrans" cxnId="{70D0433B-7418-460E-9739-D24FDC0CE9A6}">
      <dgm:prSet/>
      <dgm:spPr/>
      <dgm:t>
        <a:bodyPr/>
        <a:lstStyle/>
        <a:p>
          <a:endParaRPr lang="en-US" sz="2400"/>
        </a:p>
      </dgm:t>
    </dgm:pt>
    <dgm:pt modelId="{EE89D3E4-1AB3-4516-8FC6-FF6D5A5F59C6}" type="pres">
      <dgm:prSet presAssocID="{3FE5D7A4-802C-4FB6-A0EC-2295875705B7}" presName="Name0" presStyleCnt="0">
        <dgm:presLayoutVars>
          <dgm:chMax val="11"/>
          <dgm:chPref val="11"/>
          <dgm:dir/>
          <dgm:resizeHandles/>
        </dgm:presLayoutVars>
      </dgm:prSet>
      <dgm:spPr/>
      <dgm:t>
        <a:bodyPr/>
        <a:lstStyle/>
        <a:p>
          <a:endParaRPr lang="en-US"/>
        </a:p>
      </dgm:t>
    </dgm:pt>
    <dgm:pt modelId="{0010864C-5B60-46C2-B5B7-97B1BB10F2B9}" type="pres">
      <dgm:prSet presAssocID="{530956C8-5F67-4A7F-ACA8-D43935CFCACE}" presName="Accent3" presStyleCnt="0"/>
      <dgm:spPr/>
    </dgm:pt>
    <dgm:pt modelId="{3F9647EB-5907-4941-8176-4523D4599B0F}" type="pres">
      <dgm:prSet presAssocID="{530956C8-5F67-4A7F-ACA8-D43935CFCACE}" presName="Accent" presStyleLbl="node1" presStyleIdx="0" presStyleCnt="3"/>
      <dgm:spPr>
        <a:solidFill>
          <a:srgbClr val="74B9E7"/>
        </a:solidFill>
      </dgm:spPr>
    </dgm:pt>
    <dgm:pt modelId="{931D6859-5B65-4326-904F-03AE56D3DA1B}" type="pres">
      <dgm:prSet presAssocID="{530956C8-5F67-4A7F-ACA8-D43935CFCACE}" presName="ParentBackground3" presStyleCnt="0"/>
      <dgm:spPr/>
    </dgm:pt>
    <dgm:pt modelId="{A97EEE0B-6256-4167-AFDB-11B1A7DB86B6}" type="pres">
      <dgm:prSet presAssocID="{530956C8-5F67-4A7F-ACA8-D43935CFCACE}" presName="ParentBackground" presStyleLbl="fgAcc1" presStyleIdx="0" presStyleCnt="3"/>
      <dgm:spPr/>
      <dgm:t>
        <a:bodyPr/>
        <a:lstStyle/>
        <a:p>
          <a:endParaRPr lang="en-US"/>
        </a:p>
      </dgm:t>
    </dgm:pt>
    <dgm:pt modelId="{AB62A173-5D8E-4534-B4FC-A2DC7A42D9A8}" type="pres">
      <dgm:prSet presAssocID="{530956C8-5F67-4A7F-ACA8-D43935CFCACE}" presName="Parent3" presStyleLbl="revTx" presStyleIdx="0" presStyleCnt="0">
        <dgm:presLayoutVars>
          <dgm:chMax val="1"/>
          <dgm:chPref val="1"/>
          <dgm:bulletEnabled val="1"/>
        </dgm:presLayoutVars>
      </dgm:prSet>
      <dgm:spPr/>
      <dgm:t>
        <a:bodyPr/>
        <a:lstStyle/>
        <a:p>
          <a:endParaRPr lang="en-US"/>
        </a:p>
      </dgm:t>
    </dgm:pt>
    <dgm:pt modelId="{6123A53E-6690-48F9-B038-7662EF5298D4}" type="pres">
      <dgm:prSet presAssocID="{01F6589B-619C-4446-BD09-DE18DC3F019A}" presName="Accent2" presStyleCnt="0"/>
      <dgm:spPr/>
    </dgm:pt>
    <dgm:pt modelId="{387C38D0-9365-4459-B63F-BC52AE7D6381}" type="pres">
      <dgm:prSet presAssocID="{01F6589B-619C-4446-BD09-DE18DC3F019A}" presName="Accent" presStyleLbl="node1" presStyleIdx="1" presStyleCnt="3"/>
      <dgm:spPr>
        <a:solidFill>
          <a:srgbClr val="74B9E7"/>
        </a:solidFill>
      </dgm:spPr>
    </dgm:pt>
    <dgm:pt modelId="{EA5D4E2B-AF60-418B-8FAF-832733F0D182}" type="pres">
      <dgm:prSet presAssocID="{01F6589B-619C-4446-BD09-DE18DC3F019A}" presName="ParentBackground2" presStyleCnt="0"/>
      <dgm:spPr/>
    </dgm:pt>
    <dgm:pt modelId="{5598E4CF-0820-4B73-A3AA-B08D6DD1F308}" type="pres">
      <dgm:prSet presAssocID="{01F6589B-619C-4446-BD09-DE18DC3F019A}" presName="ParentBackground" presStyleLbl="fgAcc1" presStyleIdx="1" presStyleCnt="3"/>
      <dgm:spPr/>
      <dgm:t>
        <a:bodyPr/>
        <a:lstStyle/>
        <a:p>
          <a:endParaRPr lang="en-US"/>
        </a:p>
      </dgm:t>
    </dgm:pt>
    <dgm:pt modelId="{81BAF378-ACAB-4C09-810D-14CCBFE56C05}" type="pres">
      <dgm:prSet presAssocID="{01F6589B-619C-4446-BD09-DE18DC3F019A}" presName="Parent2" presStyleLbl="revTx" presStyleIdx="0" presStyleCnt="0">
        <dgm:presLayoutVars>
          <dgm:chMax val="1"/>
          <dgm:chPref val="1"/>
          <dgm:bulletEnabled val="1"/>
        </dgm:presLayoutVars>
      </dgm:prSet>
      <dgm:spPr/>
      <dgm:t>
        <a:bodyPr/>
        <a:lstStyle/>
        <a:p>
          <a:endParaRPr lang="en-US"/>
        </a:p>
      </dgm:t>
    </dgm:pt>
    <dgm:pt modelId="{DB976FE9-55C8-49DB-B68E-032115B197E9}" type="pres">
      <dgm:prSet presAssocID="{58EF8D13-84EA-404E-954B-223F30C749EF}" presName="Accent1" presStyleCnt="0"/>
      <dgm:spPr/>
    </dgm:pt>
    <dgm:pt modelId="{E203027A-8D98-44F3-8AB2-85EDCF099541}" type="pres">
      <dgm:prSet presAssocID="{58EF8D13-84EA-404E-954B-223F30C749EF}" presName="Accent" presStyleLbl="node1" presStyleIdx="2" presStyleCnt="3"/>
      <dgm:spPr>
        <a:solidFill>
          <a:srgbClr val="74B9E7"/>
        </a:solidFill>
      </dgm:spPr>
    </dgm:pt>
    <dgm:pt modelId="{6A7617E5-0752-4015-9547-934BF410920E}" type="pres">
      <dgm:prSet presAssocID="{58EF8D13-84EA-404E-954B-223F30C749EF}" presName="ParentBackground1" presStyleCnt="0"/>
      <dgm:spPr/>
    </dgm:pt>
    <dgm:pt modelId="{BD367059-9FB5-4544-A6D4-CF83387D87E6}" type="pres">
      <dgm:prSet presAssocID="{58EF8D13-84EA-404E-954B-223F30C749EF}" presName="ParentBackground" presStyleLbl="fgAcc1" presStyleIdx="2" presStyleCnt="3"/>
      <dgm:spPr/>
      <dgm:t>
        <a:bodyPr/>
        <a:lstStyle/>
        <a:p>
          <a:endParaRPr lang="en-US"/>
        </a:p>
      </dgm:t>
    </dgm:pt>
    <dgm:pt modelId="{8C2BB33C-65AC-46FA-B284-65A364CD34F2}" type="pres">
      <dgm:prSet presAssocID="{58EF8D13-84EA-404E-954B-223F30C749EF}" presName="Parent1" presStyleLbl="revTx" presStyleIdx="0" presStyleCnt="0">
        <dgm:presLayoutVars>
          <dgm:chMax val="1"/>
          <dgm:chPref val="1"/>
          <dgm:bulletEnabled val="1"/>
        </dgm:presLayoutVars>
      </dgm:prSet>
      <dgm:spPr/>
      <dgm:t>
        <a:bodyPr/>
        <a:lstStyle/>
        <a:p>
          <a:endParaRPr lang="en-US"/>
        </a:p>
      </dgm:t>
    </dgm:pt>
  </dgm:ptLst>
  <dgm:cxnLst>
    <dgm:cxn modelId="{0D2B0A54-5765-41E7-BB8A-BD59C4FE532C}" type="presOf" srcId="{58EF8D13-84EA-404E-954B-223F30C749EF}" destId="{BD367059-9FB5-4544-A6D4-CF83387D87E6}" srcOrd="0" destOrd="0" presId="urn:microsoft.com/office/officeart/2011/layout/CircleProcess"/>
    <dgm:cxn modelId="{DB69F56A-A7F8-49E3-B3D1-0F5A64765AFB}" type="presOf" srcId="{58EF8D13-84EA-404E-954B-223F30C749EF}" destId="{8C2BB33C-65AC-46FA-B284-65A364CD34F2}" srcOrd="1" destOrd="0" presId="urn:microsoft.com/office/officeart/2011/layout/CircleProcess"/>
    <dgm:cxn modelId="{4CF999B6-1455-4983-BB6F-ED445F884949}" type="presOf" srcId="{530956C8-5F67-4A7F-ACA8-D43935CFCACE}" destId="{AB62A173-5D8E-4534-B4FC-A2DC7A42D9A8}" srcOrd="1" destOrd="0" presId="urn:microsoft.com/office/officeart/2011/layout/CircleProcess"/>
    <dgm:cxn modelId="{9AB7A090-3CB7-4381-91CD-24765459A26F}" type="presOf" srcId="{3FE5D7A4-802C-4FB6-A0EC-2295875705B7}" destId="{EE89D3E4-1AB3-4516-8FC6-FF6D5A5F59C6}" srcOrd="0" destOrd="0" presId="urn:microsoft.com/office/officeart/2011/layout/CircleProcess"/>
    <dgm:cxn modelId="{91685E84-7145-4EE8-934A-B753E0A0CDCB}" srcId="{3FE5D7A4-802C-4FB6-A0EC-2295875705B7}" destId="{58EF8D13-84EA-404E-954B-223F30C749EF}" srcOrd="0" destOrd="0" parTransId="{88F62CBD-4DCD-4399-A699-1117F06E89B5}" sibTransId="{17C526D3-0C39-4429-8210-F0AE6781C5B1}"/>
    <dgm:cxn modelId="{FAAF5220-44A0-4ECC-AC0C-3EB2910BAAB8}" type="presOf" srcId="{01F6589B-619C-4446-BD09-DE18DC3F019A}" destId="{81BAF378-ACAB-4C09-810D-14CCBFE56C05}" srcOrd="1" destOrd="0" presId="urn:microsoft.com/office/officeart/2011/layout/CircleProcess"/>
    <dgm:cxn modelId="{70D0433B-7418-460E-9739-D24FDC0CE9A6}" srcId="{3FE5D7A4-802C-4FB6-A0EC-2295875705B7}" destId="{530956C8-5F67-4A7F-ACA8-D43935CFCACE}" srcOrd="2" destOrd="0" parTransId="{D2D50AB7-4E5F-47E7-86CD-4B6F90FF759F}" sibTransId="{EF710F53-B0B5-499B-9DFB-AC79A351E570}"/>
    <dgm:cxn modelId="{D4A12682-C257-49F8-8FAB-395E52620AFF}" type="presOf" srcId="{530956C8-5F67-4A7F-ACA8-D43935CFCACE}" destId="{A97EEE0B-6256-4167-AFDB-11B1A7DB86B6}" srcOrd="0" destOrd="0" presId="urn:microsoft.com/office/officeart/2011/layout/CircleProcess"/>
    <dgm:cxn modelId="{16058C2C-3528-4B3C-A703-346EB35B6A67}" type="presOf" srcId="{01F6589B-619C-4446-BD09-DE18DC3F019A}" destId="{5598E4CF-0820-4B73-A3AA-B08D6DD1F308}" srcOrd="0" destOrd="0" presId="urn:microsoft.com/office/officeart/2011/layout/CircleProcess"/>
    <dgm:cxn modelId="{AEEAD871-4A26-40F0-8B41-CEB6355C877A}" srcId="{3FE5D7A4-802C-4FB6-A0EC-2295875705B7}" destId="{01F6589B-619C-4446-BD09-DE18DC3F019A}" srcOrd="1" destOrd="0" parTransId="{9AEF6CE2-6CFA-40F9-87A1-85403E2F8991}" sibTransId="{DB9A8506-18CE-427C-A3E1-20FFCE5EB828}"/>
    <dgm:cxn modelId="{00560EFB-6D9F-42EC-8D1C-73FC7F219D49}" type="presParOf" srcId="{EE89D3E4-1AB3-4516-8FC6-FF6D5A5F59C6}" destId="{0010864C-5B60-46C2-B5B7-97B1BB10F2B9}" srcOrd="0" destOrd="0" presId="urn:microsoft.com/office/officeart/2011/layout/CircleProcess"/>
    <dgm:cxn modelId="{D4112AC7-F584-4A2A-BCF6-07B6B38563D7}" type="presParOf" srcId="{0010864C-5B60-46C2-B5B7-97B1BB10F2B9}" destId="{3F9647EB-5907-4941-8176-4523D4599B0F}" srcOrd="0" destOrd="0" presId="urn:microsoft.com/office/officeart/2011/layout/CircleProcess"/>
    <dgm:cxn modelId="{5A1E3D79-9644-4283-925A-876391F477C1}" type="presParOf" srcId="{EE89D3E4-1AB3-4516-8FC6-FF6D5A5F59C6}" destId="{931D6859-5B65-4326-904F-03AE56D3DA1B}" srcOrd="1" destOrd="0" presId="urn:microsoft.com/office/officeart/2011/layout/CircleProcess"/>
    <dgm:cxn modelId="{B4D767DA-436A-4781-9B92-12F028044787}" type="presParOf" srcId="{931D6859-5B65-4326-904F-03AE56D3DA1B}" destId="{A97EEE0B-6256-4167-AFDB-11B1A7DB86B6}" srcOrd="0" destOrd="0" presId="urn:microsoft.com/office/officeart/2011/layout/CircleProcess"/>
    <dgm:cxn modelId="{5EBFAC79-258E-4571-8F27-35373D440986}" type="presParOf" srcId="{EE89D3E4-1AB3-4516-8FC6-FF6D5A5F59C6}" destId="{AB62A173-5D8E-4534-B4FC-A2DC7A42D9A8}" srcOrd="2" destOrd="0" presId="urn:microsoft.com/office/officeart/2011/layout/CircleProcess"/>
    <dgm:cxn modelId="{3EFC95C2-A865-4FAF-AA1F-59A957EFD032}" type="presParOf" srcId="{EE89D3E4-1AB3-4516-8FC6-FF6D5A5F59C6}" destId="{6123A53E-6690-48F9-B038-7662EF5298D4}" srcOrd="3" destOrd="0" presId="urn:microsoft.com/office/officeart/2011/layout/CircleProcess"/>
    <dgm:cxn modelId="{22AABEC0-F964-4A0D-9AE2-F1205C659AE5}" type="presParOf" srcId="{6123A53E-6690-48F9-B038-7662EF5298D4}" destId="{387C38D0-9365-4459-B63F-BC52AE7D6381}" srcOrd="0" destOrd="0" presId="urn:microsoft.com/office/officeart/2011/layout/CircleProcess"/>
    <dgm:cxn modelId="{BA048298-93CA-4C48-93A2-4E670F2066C4}" type="presParOf" srcId="{EE89D3E4-1AB3-4516-8FC6-FF6D5A5F59C6}" destId="{EA5D4E2B-AF60-418B-8FAF-832733F0D182}" srcOrd="4" destOrd="0" presId="urn:microsoft.com/office/officeart/2011/layout/CircleProcess"/>
    <dgm:cxn modelId="{D0D9FADC-66A4-4327-AB90-2401449A5646}" type="presParOf" srcId="{EA5D4E2B-AF60-418B-8FAF-832733F0D182}" destId="{5598E4CF-0820-4B73-A3AA-B08D6DD1F308}" srcOrd="0" destOrd="0" presId="urn:microsoft.com/office/officeart/2011/layout/CircleProcess"/>
    <dgm:cxn modelId="{D763FCF1-836D-4DE6-A72C-466492966012}" type="presParOf" srcId="{EE89D3E4-1AB3-4516-8FC6-FF6D5A5F59C6}" destId="{81BAF378-ACAB-4C09-810D-14CCBFE56C05}" srcOrd="5" destOrd="0" presId="urn:microsoft.com/office/officeart/2011/layout/CircleProcess"/>
    <dgm:cxn modelId="{CF9781A8-17D8-4D16-A0E0-E17FEEE45380}" type="presParOf" srcId="{EE89D3E4-1AB3-4516-8FC6-FF6D5A5F59C6}" destId="{DB976FE9-55C8-49DB-B68E-032115B197E9}" srcOrd="6" destOrd="0" presId="urn:microsoft.com/office/officeart/2011/layout/CircleProcess"/>
    <dgm:cxn modelId="{45BFFEC8-6260-4550-B427-12F8E41E8735}" type="presParOf" srcId="{DB976FE9-55C8-49DB-B68E-032115B197E9}" destId="{E203027A-8D98-44F3-8AB2-85EDCF099541}" srcOrd="0" destOrd="0" presId="urn:microsoft.com/office/officeart/2011/layout/CircleProcess"/>
    <dgm:cxn modelId="{FB7B3320-BD84-4FEC-8EFE-CCCA47FB084D}" type="presParOf" srcId="{EE89D3E4-1AB3-4516-8FC6-FF6D5A5F59C6}" destId="{6A7617E5-0752-4015-9547-934BF410920E}" srcOrd="7" destOrd="0" presId="urn:microsoft.com/office/officeart/2011/layout/CircleProcess"/>
    <dgm:cxn modelId="{B25FCDEE-F53C-49B9-8995-70D161A4266C}" type="presParOf" srcId="{6A7617E5-0752-4015-9547-934BF410920E}" destId="{BD367059-9FB5-4544-A6D4-CF83387D87E6}" srcOrd="0" destOrd="0" presId="urn:microsoft.com/office/officeart/2011/layout/CircleProcess"/>
    <dgm:cxn modelId="{81CCA5FC-DF95-4C6D-A184-68544D9BEE36}" type="presParOf" srcId="{EE89D3E4-1AB3-4516-8FC6-FF6D5A5F59C6}" destId="{8C2BB33C-65AC-46FA-B284-65A364CD34F2}" srcOrd="8" destOrd="0" presId="urn:microsoft.com/office/officeart/2011/layout/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A8A8EB-B7B1-401C-B292-43CF5EF5CFD4}">
      <dsp:nvSpPr>
        <dsp:cNvPr id="0" name=""/>
        <dsp:cNvSpPr/>
      </dsp:nvSpPr>
      <dsp:spPr>
        <a:xfrm>
          <a:off x="3417544" y="-129803"/>
          <a:ext cx="2034835" cy="2034835"/>
        </a:xfrm>
        <a:prstGeom prst="ellipse">
          <a:avLst/>
        </a:prstGeom>
        <a:solidFill>
          <a:srgbClr val="74B9E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a:latin typeface="Calibri" panose="020F0502020204030204" pitchFamily="34" charset="0"/>
            </a:rPr>
            <a:t>You see your doctor</a:t>
          </a:r>
        </a:p>
      </dsp:txBody>
      <dsp:txXfrm>
        <a:off x="3715539" y="168192"/>
        <a:ext cx="1438845" cy="1438845"/>
      </dsp:txXfrm>
    </dsp:sp>
    <dsp:sp modelId="{1F9C217A-9D39-48C7-9DF1-8702FE104351}">
      <dsp:nvSpPr>
        <dsp:cNvPr id="0" name=""/>
        <dsp:cNvSpPr/>
      </dsp:nvSpPr>
      <dsp:spPr>
        <a:xfrm rot="2554414">
          <a:off x="5289975" y="1609164"/>
          <a:ext cx="608321" cy="686756"/>
        </a:xfrm>
        <a:prstGeom prst="rightArrow">
          <a:avLst>
            <a:gd name="adj1" fmla="val 60000"/>
            <a:gd name="adj2" fmla="val 50000"/>
          </a:avLst>
        </a:prstGeom>
        <a:solidFill>
          <a:srgbClr val="81C34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en-US" sz="2900" kern="1200" dirty="0"/>
        </a:p>
      </dsp:txBody>
      <dsp:txXfrm>
        <a:off x="5314027" y="1684782"/>
        <a:ext cx="425825" cy="412054"/>
      </dsp:txXfrm>
    </dsp:sp>
    <dsp:sp modelId="{05916DB9-12F3-4B23-AA2C-0D98B01AD9F6}">
      <dsp:nvSpPr>
        <dsp:cNvPr id="0" name=""/>
        <dsp:cNvSpPr/>
      </dsp:nvSpPr>
      <dsp:spPr>
        <a:xfrm>
          <a:off x="5679736" y="1923319"/>
          <a:ext cx="2653323" cy="2653323"/>
        </a:xfrm>
        <a:prstGeom prst="ellipse">
          <a:avLst/>
        </a:prstGeom>
        <a:solidFill>
          <a:srgbClr val="74B9E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a:latin typeface="Calibri" panose="020F0502020204030204" pitchFamily="34" charset="0"/>
            </a:rPr>
            <a:t>Your doctor sends us the </a:t>
          </a:r>
          <a:r>
            <a:rPr lang="en-US" sz="2200" kern="1200" dirty="0" smtClean="0">
              <a:latin typeface="Calibri" panose="020F0502020204030204" pitchFamily="34" charset="0"/>
            </a:rPr>
            <a:t>claim form</a:t>
          </a:r>
          <a:endParaRPr lang="en-US" sz="2200" kern="1200" dirty="0">
            <a:latin typeface="Calibri" panose="020F0502020204030204" pitchFamily="34" charset="0"/>
          </a:endParaRPr>
        </a:p>
      </dsp:txBody>
      <dsp:txXfrm>
        <a:off x="6068306" y="2311889"/>
        <a:ext cx="1876183" cy="1876183"/>
      </dsp:txXfrm>
    </dsp:sp>
    <dsp:sp modelId="{E0363BDD-4412-4743-9A67-54087253732A}">
      <dsp:nvSpPr>
        <dsp:cNvPr id="0" name=""/>
        <dsp:cNvSpPr/>
      </dsp:nvSpPr>
      <dsp:spPr>
        <a:xfrm rot="9274956">
          <a:off x="4994270" y="3716999"/>
          <a:ext cx="613546" cy="686756"/>
        </a:xfrm>
        <a:prstGeom prst="rightArrow">
          <a:avLst>
            <a:gd name="adj1" fmla="val 60000"/>
            <a:gd name="adj2" fmla="val 50000"/>
          </a:avLst>
        </a:prstGeom>
        <a:solidFill>
          <a:srgbClr val="81C34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en-US" sz="2900" kern="1200" dirty="0"/>
        </a:p>
      </dsp:txBody>
      <dsp:txXfrm rot="10800000">
        <a:off x="5169426" y="3814849"/>
        <a:ext cx="429482" cy="412054"/>
      </dsp:txXfrm>
    </dsp:sp>
    <dsp:sp modelId="{6B8B7312-8263-4F4B-A8FA-E1E8DF42F122}">
      <dsp:nvSpPr>
        <dsp:cNvPr id="0" name=""/>
        <dsp:cNvSpPr/>
      </dsp:nvSpPr>
      <dsp:spPr>
        <a:xfrm>
          <a:off x="2324718" y="3585128"/>
          <a:ext cx="2561837" cy="2561837"/>
        </a:xfrm>
        <a:prstGeom prst="ellipse">
          <a:avLst/>
        </a:prstGeom>
        <a:solidFill>
          <a:srgbClr val="74B9E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latin typeface="Calibri" panose="020F0502020204030204" pitchFamily="34" charset="0"/>
            </a:rPr>
            <a:t>The HRA/PBA is direct paid to the Provider</a:t>
          </a:r>
          <a:endParaRPr lang="en-US" sz="2200" kern="1200" dirty="0">
            <a:latin typeface="Calibri" panose="020F0502020204030204" pitchFamily="34" charset="0"/>
          </a:endParaRPr>
        </a:p>
      </dsp:txBody>
      <dsp:txXfrm>
        <a:off x="2699890" y="3960300"/>
        <a:ext cx="1811493" cy="1811493"/>
      </dsp:txXfrm>
    </dsp:sp>
    <dsp:sp modelId="{EE370755-2B80-47CA-A6C4-1DAEE8B08813}">
      <dsp:nvSpPr>
        <dsp:cNvPr id="0" name=""/>
        <dsp:cNvSpPr/>
      </dsp:nvSpPr>
      <dsp:spPr>
        <a:xfrm rot="13912773">
          <a:off x="1454033" y="3652299"/>
          <a:ext cx="609159" cy="686756"/>
        </a:xfrm>
        <a:prstGeom prst="rightArrow">
          <a:avLst>
            <a:gd name="adj1" fmla="val 60000"/>
            <a:gd name="adj2" fmla="val 50000"/>
          </a:avLst>
        </a:prstGeom>
        <a:solidFill>
          <a:srgbClr val="F7F7F7">
            <a:alpha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en-US" sz="2900" kern="1200" dirty="0"/>
        </a:p>
      </dsp:txBody>
      <dsp:txXfrm rot="10800000">
        <a:off x="1601814" y="3861535"/>
        <a:ext cx="426411" cy="412054"/>
      </dsp:txXfrm>
    </dsp:sp>
    <dsp:sp modelId="{B60FA905-4A05-4E54-88EB-ECBBC06D3E74}">
      <dsp:nvSpPr>
        <dsp:cNvPr id="0" name=""/>
        <dsp:cNvSpPr/>
      </dsp:nvSpPr>
      <dsp:spPr>
        <a:xfrm>
          <a:off x="459900" y="1136277"/>
          <a:ext cx="2034835" cy="2034835"/>
        </a:xfrm>
        <a:prstGeom prst="ellipse">
          <a:avLst/>
        </a:prstGeom>
        <a:solidFill>
          <a:srgbClr val="74B9E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a:latin typeface="Calibri" panose="020F0502020204030204" pitchFamily="34" charset="0"/>
            </a:rPr>
            <a:t>Your employer puts money into your HRA</a:t>
          </a:r>
        </a:p>
      </dsp:txBody>
      <dsp:txXfrm>
        <a:off x="757895" y="1434272"/>
        <a:ext cx="1438845" cy="1438845"/>
      </dsp:txXfrm>
    </dsp:sp>
    <dsp:sp modelId="{05CBBD49-5C02-4823-9A06-87491F449E34}">
      <dsp:nvSpPr>
        <dsp:cNvPr id="0" name=""/>
        <dsp:cNvSpPr/>
      </dsp:nvSpPr>
      <dsp:spPr>
        <a:xfrm rot="20209539">
          <a:off x="2626498" y="1184255"/>
          <a:ext cx="626673" cy="686756"/>
        </a:xfrm>
        <a:prstGeom prst="rightArrow">
          <a:avLst>
            <a:gd name="adj1" fmla="val 60000"/>
            <a:gd name="adj2" fmla="val 50000"/>
          </a:avLst>
        </a:prstGeom>
        <a:solidFill>
          <a:srgbClr val="81C34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en-US" sz="2900" kern="1200" dirty="0"/>
        </a:p>
      </dsp:txBody>
      <dsp:txXfrm>
        <a:off x="2634083" y="1358598"/>
        <a:ext cx="438671" cy="4120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9647EB-5907-4941-8176-4523D4599B0F}">
      <dsp:nvSpPr>
        <dsp:cNvPr id="0" name=""/>
        <dsp:cNvSpPr/>
      </dsp:nvSpPr>
      <dsp:spPr>
        <a:xfrm>
          <a:off x="5029189" y="1229061"/>
          <a:ext cx="2193821" cy="2194227"/>
        </a:xfrm>
        <a:prstGeom prst="ellipse">
          <a:avLst/>
        </a:prstGeom>
        <a:solidFill>
          <a:srgbClr val="74B9E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7EEE0B-6256-4167-AFDB-11B1A7DB86B6}">
      <dsp:nvSpPr>
        <dsp:cNvPr id="0" name=""/>
        <dsp:cNvSpPr/>
      </dsp:nvSpPr>
      <dsp:spPr>
        <a:xfrm>
          <a:off x="5102031" y="1302215"/>
          <a:ext cx="2048137" cy="2047919"/>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solidFill>
                <a:srgbClr val="5E6263"/>
              </a:solidFill>
              <a:latin typeface="Calibri" panose="020F0502020204030204" pitchFamily="34" charset="0"/>
              <a:ea typeface="Tahoma" pitchFamily="34" charset="0"/>
              <a:cs typeface="Tahoma" pitchFamily="34" charset="0"/>
            </a:rPr>
            <a:t>Get your meds shipped to your door</a:t>
          </a:r>
          <a:endParaRPr lang="en-US" sz="2400" b="1" kern="1200" dirty="0">
            <a:solidFill>
              <a:srgbClr val="5E6263"/>
            </a:solidFill>
          </a:endParaRPr>
        </a:p>
      </dsp:txBody>
      <dsp:txXfrm>
        <a:off x="5394826" y="1594830"/>
        <a:ext cx="1462547" cy="1462689"/>
      </dsp:txXfrm>
    </dsp:sp>
    <dsp:sp modelId="{387C38D0-9365-4459-B63F-BC52AE7D6381}">
      <dsp:nvSpPr>
        <dsp:cNvPr id="0" name=""/>
        <dsp:cNvSpPr/>
      </dsp:nvSpPr>
      <dsp:spPr>
        <a:xfrm rot="2700000">
          <a:off x="2764454" y="1231714"/>
          <a:ext cx="2188537" cy="2188537"/>
        </a:xfrm>
        <a:prstGeom prst="teardrop">
          <a:avLst>
            <a:gd name="adj" fmla="val 100000"/>
          </a:avLst>
        </a:prstGeom>
        <a:solidFill>
          <a:srgbClr val="74B9E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98E4CF-0820-4B73-A3AA-B08D6DD1F308}">
      <dsp:nvSpPr>
        <dsp:cNvPr id="0" name=""/>
        <dsp:cNvSpPr/>
      </dsp:nvSpPr>
      <dsp:spPr>
        <a:xfrm>
          <a:off x="2834654" y="1302215"/>
          <a:ext cx="2048137" cy="2047919"/>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solidFill>
                <a:srgbClr val="5E6263"/>
              </a:solidFill>
              <a:latin typeface="Calibri" panose="020F0502020204030204" pitchFamily="34" charset="0"/>
              <a:ea typeface="Tahoma" pitchFamily="34" charset="0"/>
              <a:cs typeface="Tahoma" pitchFamily="34" charset="0"/>
            </a:rPr>
            <a:t>Learn more online</a:t>
          </a:r>
          <a:endParaRPr lang="en-US" sz="2400" kern="1200" dirty="0">
            <a:solidFill>
              <a:srgbClr val="5E6263"/>
            </a:solidFill>
          </a:endParaRPr>
        </a:p>
      </dsp:txBody>
      <dsp:txXfrm>
        <a:off x="3127449" y="1594830"/>
        <a:ext cx="1462547" cy="1462689"/>
      </dsp:txXfrm>
    </dsp:sp>
    <dsp:sp modelId="{E203027A-8D98-44F3-8AB2-85EDCF099541}">
      <dsp:nvSpPr>
        <dsp:cNvPr id="0" name=""/>
        <dsp:cNvSpPr/>
      </dsp:nvSpPr>
      <dsp:spPr>
        <a:xfrm rot="2700000">
          <a:off x="497077" y="1231714"/>
          <a:ext cx="2188537" cy="2188537"/>
        </a:xfrm>
        <a:prstGeom prst="teardrop">
          <a:avLst>
            <a:gd name="adj" fmla="val 100000"/>
          </a:avLst>
        </a:prstGeom>
        <a:solidFill>
          <a:srgbClr val="74B9E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367059-9FB5-4544-A6D4-CF83387D87E6}">
      <dsp:nvSpPr>
        <dsp:cNvPr id="0" name=""/>
        <dsp:cNvSpPr/>
      </dsp:nvSpPr>
      <dsp:spPr>
        <a:xfrm>
          <a:off x="567277" y="1302215"/>
          <a:ext cx="2048137" cy="2047919"/>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solidFill>
                <a:srgbClr val="5E6263"/>
              </a:solidFill>
              <a:latin typeface="Calibri" panose="020F0502020204030204" pitchFamily="34" charset="0"/>
              <a:ea typeface="Tahoma" pitchFamily="34" charset="0"/>
              <a:cs typeface="Tahoma" pitchFamily="34" charset="0"/>
            </a:rPr>
            <a:t>Talk to a </a:t>
          </a:r>
          <a:r>
            <a:rPr lang="en-US" sz="2400" kern="1200" dirty="0" smtClean="0">
              <a:solidFill>
                <a:srgbClr val="5E6263"/>
              </a:solidFill>
              <a:latin typeface="Calibri" panose="020F0502020204030204" pitchFamily="34" charset="0"/>
              <a:ea typeface="Tahoma" pitchFamily="34" charset="0"/>
              <a:cs typeface="Tahoma" pitchFamily="34" charset="0"/>
            </a:rPr>
            <a:t>pharmacy</a:t>
          </a:r>
        </a:p>
        <a:p>
          <a:pPr lvl="0" algn="ctr" defTabSz="1066800">
            <a:lnSpc>
              <a:spcPct val="90000"/>
            </a:lnSpc>
            <a:spcBef>
              <a:spcPct val="0"/>
            </a:spcBef>
            <a:spcAft>
              <a:spcPct val="35000"/>
            </a:spcAft>
          </a:pPr>
          <a:r>
            <a:rPr lang="en-US" sz="2400" kern="1200" dirty="0" smtClean="0">
              <a:solidFill>
                <a:srgbClr val="5E6263"/>
              </a:solidFill>
              <a:latin typeface="Calibri" panose="020F0502020204030204" pitchFamily="34" charset="0"/>
              <a:ea typeface="Tahoma" pitchFamily="34" charset="0"/>
              <a:cs typeface="Tahoma" pitchFamily="34" charset="0"/>
            </a:rPr>
            <a:t>navigator</a:t>
          </a:r>
          <a:endParaRPr lang="en-US" sz="2400" kern="1200" dirty="0">
            <a:solidFill>
              <a:srgbClr val="5E6263"/>
            </a:solidFill>
          </a:endParaRPr>
        </a:p>
      </dsp:txBody>
      <dsp:txXfrm>
        <a:off x="860072" y="1594830"/>
        <a:ext cx="1462547" cy="146268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D8DA80-BEF0-234D-A6D6-58752A287110}" type="datetimeFigureOut">
              <a:rPr lang="en-US" smtClean="0"/>
              <a:t>9/11/2017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119583-9314-2948-8BA7-3CA0080BFD44}" type="slidenum">
              <a:rPr lang="en-US" smtClean="0"/>
              <a:t>‹#›</a:t>
            </a:fld>
            <a:endParaRPr lang="en-US" dirty="0"/>
          </a:p>
        </p:txBody>
      </p:sp>
    </p:spTree>
    <p:extLst>
      <p:ext uri="{BB962C8B-B14F-4D97-AF65-F5344CB8AC3E}">
        <p14:creationId xmlns:p14="http://schemas.microsoft.com/office/powerpoint/2010/main" val="48426575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2879">
              <a:spcBef>
                <a:spcPct val="30000"/>
              </a:spcBef>
              <a:defRPr sz="1200">
                <a:solidFill>
                  <a:schemeClr val="tx1"/>
                </a:solidFill>
                <a:latin typeface="Arial" charset="0"/>
              </a:defRPr>
            </a:lvl1pPr>
            <a:lvl2pPr marL="727500" indent="-278849" algn="l" defTabSz="912879">
              <a:spcBef>
                <a:spcPct val="30000"/>
              </a:spcBef>
              <a:defRPr sz="1200">
                <a:solidFill>
                  <a:schemeClr val="tx1"/>
                </a:solidFill>
                <a:latin typeface="Arial" charset="0"/>
              </a:defRPr>
            </a:lvl2pPr>
            <a:lvl3pPr marL="1120069" indent="-222768" algn="l" defTabSz="912879">
              <a:spcBef>
                <a:spcPct val="30000"/>
              </a:spcBef>
              <a:defRPr sz="1200">
                <a:solidFill>
                  <a:schemeClr val="tx1"/>
                </a:solidFill>
                <a:latin typeface="Arial" charset="0"/>
              </a:defRPr>
            </a:lvl3pPr>
            <a:lvl4pPr marL="1568719" indent="-222768" algn="l" defTabSz="912879">
              <a:spcBef>
                <a:spcPct val="30000"/>
              </a:spcBef>
              <a:defRPr sz="1200">
                <a:solidFill>
                  <a:schemeClr val="tx1"/>
                </a:solidFill>
                <a:latin typeface="Arial" charset="0"/>
              </a:defRPr>
            </a:lvl4pPr>
            <a:lvl5pPr marL="2017369" indent="-222768" algn="l" defTabSz="912879">
              <a:spcBef>
                <a:spcPct val="30000"/>
              </a:spcBef>
              <a:defRPr sz="1200">
                <a:solidFill>
                  <a:schemeClr val="tx1"/>
                </a:solidFill>
                <a:latin typeface="Arial" charset="0"/>
              </a:defRPr>
            </a:lvl5pPr>
            <a:lvl6pPr marL="2466020" indent="-222768" defTabSz="912879" eaLnBrk="0" fontAlgn="base" hangingPunct="0">
              <a:spcBef>
                <a:spcPct val="30000"/>
              </a:spcBef>
              <a:spcAft>
                <a:spcPct val="0"/>
              </a:spcAft>
              <a:defRPr sz="1200">
                <a:solidFill>
                  <a:schemeClr val="tx1"/>
                </a:solidFill>
                <a:latin typeface="Arial" charset="0"/>
              </a:defRPr>
            </a:lvl6pPr>
            <a:lvl7pPr marL="2914670" indent="-222768" defTabSz="912879" eaLnBrk="0" fontAlgn="base" hangingPunct="0">
              <a:spcBef>
                <a:spcPct val="30000"/>
              </a:spcBef>
              <a:spcAft>
                <a:spcPct val="0"/>
              </a:spcAft>
              <a:defRPr sz="1200">
                <a:solidFill>
                  <a:schemeClr val="tx1"/>
                </a:solidFill>
                <a:latin typeface="Arial" charset="0"/>
              </a:defRPr>
            </a:lvl7pPr>
            <a:lvl8pPr marL="3363320" indent="-222768" defTabSz="912879" eaLnBrk="0" fontAlgn="base" hangingPunct="0">
              <a:spcBef>
                <a:spcPct val="30000"/>
              </a:spcBef>
              <a:spcAft>
                <a:spcPct val="0"/>
              </a:spcAft>
              <a:defRPr sz="1200">
                <a:solidFill>
                  <a:schemeClr val="tx1"/>
                </a:solidFill>
                <a:latin typeface="Arial" charset="0"/>
              </a:defRPr>
            </a:lvl8pPr>
            <a:lvl9pPr marL="3811971" indent="-222768" defTabSz="912879" eaLnBrk="0" fontAlgn="base" hangingPunct="0">
              <a:spcBef>
                <a:spcPct val="30000"/>
              </a:spcBef>
              <a:spcAft>
                <a:spcPct val="0"/>
              </a:spcAft>
              <a:defRPr sz="1200">
                <a:solidFill>
                  <a:schemeClr val="tx1"/>
                </a:solidFill>
                <a:latin typeface="Arial" charset="0"/>
              </a:defRPr>
            </a:lvl9pPr>
          </a:lstStyle>
          <a:p>
            <a:pPr algn="r">
              <a:spcBef>
                <a:spcPct val="0"/>
              </a:spcBef>
            </a:pPr>
            <a:fld id="{2F4F30C7-E524-43DD-825A-6D7F404EFC7C}" type="slidenum">
              <a:rPr lang="en-US" altLang="en-US" smtClean="0">
                <a:solidFill>
                  <a:srgbClr val="000000"/>
                </a:solidFill>
              </a:rPr>
              <a:pPr algn="r">
                <a:spcBef>
                  <a:spcPct val="0"/>
                </a:spcBef>
              </a:pPr>
              <a:t>4</a:t>
            </a:fld>
            <a:endParaRPr lang="en-US" altLang="en-US" smtClean="0">
              <a:solidFill>
                <a:srgbClr val="000000"/>
              </a:solidFill>
            </a:endParaRPr>
          </a:p>
        </p:txBody>
      </p:sp>
      <p:sp>
        <p:nvSpPr>
          <p:cNvPr id="17411" name="Rectangle 2"/>
          <p:cNvSpPr>
            <a:spLocks noGrp="1" noRot="1" noChangeAspect="1" noChangeArrowheads="1" noTextEdit="1"/>
          </p:cNvSpPr>
          <p:nvPr>
            <p:ph type="sldImg"/>
          </p:nvPr>
        </p:nvSpPr>
        <p:spPr>
          <a:xfrm>
            <a:off x="1143000" y="685800"/>
            <a:ext cx="4572000" cy="3429000"/>
          </a:xfrm>
          <a:ln/>
        </p:spPr>
      </p:sp>
      <p:sp>
        <p:nvSpPr>
          <p:cNvPr id="17412" name="Rectangle 4"/>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Arial" charset="0"/>
            </a:endParaRPr>
          </a:p>
        </p:txBody>
      </p:sp>
    </p:spTree>
    <p:extLst>
      <p:ext uri="{BB962C8B-B14F-4D97-AF65-F5344CB8AC3E}">
        <p14:creationId xmlns:p14="http://schemas.microsoft.com/office/powerpoint/2010/main" val="4166274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When it comes to a deductible plan, let’s start with the obvious question:</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What’s a deductible?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deductible is a set amount you’re in charge of paying before your plan kicks in. You cover costs up to that amount. </a:t>
            </a:r>
          </a:p>
          <a:p>
            <a:r>
              <a:rPr lang="en-US" sz="1200" b="0" i="0" u="none" strike="noStrike" kern="1200" baseline="0" dirty="0">
                <a:solidFill>
                  <a:schemeClr val="tx1"/>
                </a:solidFill>
                <a:latin typeface="+mn-lt"/>
                <a:ea typeface="+mn-ea"/>
                <a:cs typeface="+mn-cs"/>
              </a:rPr>
              <a:t>After that, your plan will split the bill with you. That’s called </a:t>
            </a:r>
            <a:r>
              <a:rPr lang="en-US" sz="1200" b="1" i="0" u="none" strike="noStrike" kern="1200" baseline="0" dirty="0">
                <a:solidFill>
                  <a:schemeClr val="tx1"/>
                </a:solidFill>
                <a:latin typeface="+mn-lt"/>
                <a:ea typeface="+mn-ea"/>
                <a:cs typeface="+mn-cs"/>
              </a:rPr>
              <a:t>coinsurance</a:t>
            </a:r>
            <a:r>
              <a:rPr lang="en-US" sz="1200" b="0" i="0" u="none" strike="noStrike" kern="1200" baseline="0" dirty="0">
                <a:solidFill>
                  <a:schemeClr val="tx1"/>
                </a:solidFill>
                <a:latin typeface="+mn-lt"/>
                <a:ea typeface="+mn-ea"/>
                <a:cs typeface="+mn-cs"/>
              </a:rPr>
              <a:t>. For example, you might pay 20 percent and your plan would cover 80 percent.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Once you reach a limit, known as your out-of-pocket maximum, you don’t pay any more. All in-network care is paid for by your health plan.</a:t>
            </a:r>
            <a:endParaRPr lang="en-US" sz="1200" b="0" i="0" u="none" strike="noStrike" kern="1200" baseline="0" dirty="0">
              <a:solidFill>
                <a:schemeClr val="tx1"/>
              </a:solidFill>
              <a:latin typeface="+mn-lt"/>
              <a:ea typeface="+mn-ea"/>
              <a:cs typeface="+mn-cs"/>
            </a:endParaRPr>
          </a:p>
        </p:txBody>
      </p:sp>
    </p:spTree>
    <p:extLst>
      <p:ext uri="{BB962C8B-B14F-4D97-AF65-F5344CB8AC3E}">
        <p14:creationId xmlns:p14="http://schemas.microsoft.com/office/powerpoint/2010/main" val="1583922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Your plan will pay for some services at no cost to you. They’re called preventive care. You can get your yearly checkup, vaccines and screenings without having to worry about paying your deductible.</a:t>
            </a:r>
          </a:p>
          <a:p>
            <a:r>
              <a:rPr lang="en-US" sz="1200" b="0" i="0" u="none" strike="noStrike" kern="1200" baseline="0" dirty="0">
                <a:solidFill>
                  <a:schemeClr val="tx1"/>
                </a:solidFill>
                <a:latin typeface="+mn-lt"/>
                <a:ea typeface="+mn-ea"/>
                <a:cs typeface="+mn-cs"/>
              </a:rPr>
              <a:t>Here are a few things your plan will help with after you reach your deductible: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Convenience and online care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Specialty </a:t>
            </a:r>
            <a:r>
              <a:rPr lang="en-US" sz="1200" b="0" i="0" u="none" strike="noStrike" kern="1200" baseline="0" dirty="0" smtClean="0">
                <a:solidFill>
                  <a:schemeClr val="tx1"/>
                </a:solidFill>
                <a:latin typeface="+mn-lt"/>
                <a:ea typeface="+mn-ea"/>
                <a:cs typeface="+mn-cs"/>
              </a:rPr>
              <a:t>care (no referrals needed)</a:t>
            </a: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Prescriptions</a:t>
            </a:r>
          </a:p>
        </p:txBody>
      </p:sp>
    </p:spTree>
    <p:extLst>
      <p:ext uri="{BB962C8B-B14F-4D97-AF65-F5344CB8AC3E}">
        <p14:creationId xmlns:p14="http://schemas.microsoft.com/office/powerpoint/2010/main" val="3307880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amount you pay changes depending on what type of doctor you see. You’ll pay more for a specialist and less for a primary care doctor.</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Some examples of primary care doctors are:</a:t>
            </a:r>
          </a:p>
          <a:p>
            <a:pPr marL="171450" indent="-171450">
              <a:buFont typeface="Arial" panose="020B0604020202020204" pitchFamily="34" charset="0"/>
              <a:buChar char="•"/>
            </a:pPr>
            <a:r>
              <a:rPr lang="en-US" sz="1200" dirty="0"/>
              <a:t>Family practice</a:t>
            </a:r>
          </a:p>
          <a:p>
            <a:pPr marL="171450" indent="-171450">
              <a:buFont typeface="Arial" panose="020B0604020202020204" pitchFamily="34" charset="0"/>
              <a:buChar char="•"/>
            </a:pPr>
            <a:r>
              <a:rPr lang="en-US" sz="1200" dirty="0"/>
              <a:t>Pediatrics</a:t>
            </a:r>
          </a:p>
          <a:p>
            <a:pPr marL="171450" indent="-171450">
              <a:buFont typeface="Arial" panose="020B0604020202020204" pitchFamily="34" charset="0"/>
              <a:buChar char="•"/>
            </a:pPr>
            <a:r>
              <a:rPr lang="en-US" sz="1200" dirty="0"/>
              <a:t>Internal medicine</a:t>
            </a:r>
          </a:p>
          <a:p>
            <a:pPr marL="171450" indent="-171450">
              <a:buFont typeface="Arial" panose="020B0604020202020204" pitchFamily="34" charset="0"/>
              <a:buChar char="•"/>
            </a:pPr>
            <a:r>
              <a:rPr lang="en-US" sz="1200" dirty="0"/>
              <a:t>Chemical and mental health</a:t>
            </a:r>
          </a:p>
          <a:p>
            <a:r>
              <a:rPr lang="en-US" sz="1200" b="0" i="0" u="none" strike="noStrike" kern="1200" baseline="0" dirty="0">
                <a:solidFill>
                  <a:schemeClr val="tx1"/>
                </a:solidFill>
                <a:latin typeface="+mn-lt"/>
                <a:ea typeface="+mn-ea"/>
                <a:cs typeface="+mn-cs"/>
              </a:rPr>
              <a:t/>
            </a:r>
            <a:br>
              <a:rPr lang="en-US" sz="1200" b="0" i="0" u="none" strike="noStrike" kern="1200" baseline="0" dirty="0">
                <a:solidFill>
                  <a:schemeClr val="tx1"/>
                </a:solidFill>
                <a:latin typeface="+mn-lt"/>
                <a:ea typeface="+mn-ea"/>
                <a:cs typeface="+mn-cs"/>
              </a:rPr>
            </a:br>
            <a:r>
              <a:rPr lang="en-US" sz="1200" b="0" i="0" u="none" strike="noStrike" kern="1200" baseline="0" dirty="0">
                <a:solidFill>
                  <a:schemeClr val="tx1"/>
                </a:solidFill>
                <a:latin typeface="+mn-lt"/>
                <a:ea typeface="+mn-ea"/>
                <a:cs typeface="+mn-cs"/>
              </a:rPr>
              <a:t>Some examples of specialty care doctors are: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latin typeface="+mn-lt"/>
                <a:ea typeface="MS PGothic" pitchFamily="34" charset="-128"/>
                <a:cs typeface="ＭＳ Ｐゴシック" charset="0"/>
              </a:rPr>
              <a:t>Cardiology</a:t>
            </a:r>
          </a:p>
          <a:p>
            <a:pPr marL="171450" indent="-171450">
              <a:buFont typeface="Arial" panose="020B0604020202020204" pitchFamily="34" charset="0"/>
              <a:buChar char="•"/>
            </a:pPr>
            <a:r>
              <a:rPr lang="en-US" sz="1200" kern="1200" baseline="0" dirty="0">
                <a:solidFill>
                  <a:schemeClr val="tx1"/>
                </a:solidFill>
                <a:latin typeface="+mn-lt"/>
                <a:ea typeface="MS PGothic" pitchFamily="34" charset="-128"/>
                <a:cs typeface="ＭＳ Ｐゴシック" charset="0"/>
              </a:rPr>
              <a:t>Dermatology</a:t>
            </a:r>
          </a:p>
          <a:p>
            <a:pPr marL="171450" indent="-171450">
              <a:buFont typeface="Arial" panose="020B0604020202020204" pitchFamily="34" charset="0"/>
              <a:buChar char="•"/>
            </a:pPr>
            <a:r>
              <a:rPr lang="en-US" sz="1200" kern="1200" baseline="0" dirty="0">
                <a:solidFill>
                  <a:schemeClr val="tx1"/>
                </a:solidFill>
                <a:latin typeface="+mn-lt"/>
                <a:ea typeface="MS PGothic" pitchFamily="34" charset="-128"/>
                <a:cs typeface="ＭＳ Ｐゴシック" charset="0"/>
              </a:rPr>
              <a:t>OB/GYN</a:t>
            </a:r>
          </a:p>
          <a:p>
            <a:pPr marL="171450" indent="-171450">
              <a:buFont typeface="Arial" panose="020B0604020202020204" pitchFamily="34" charset="0"/>
              <a:buChar char="•"/>
            </a:pPr>
            <a:r>
              <a:rPr lang="en-US" sz="1200" kern="1200" baseline="0" dirty="0">
                <a:solidFill>
                  <a:schemeClr val="tx1"/>
                </a:solidFill>
                <a:latin typeface="+mn-lt"/>
                <a:ea typeface="MS PGothic" pitchFamily="34" charset="-128"/>
                <a:cs typeface="ＭＳ Ｐゴシック" charset="0"/>
              </a:rPr>
              <a:t>Ear, nose and throat (ENT)</a:t>
            </a:r>
          </a:p>
        </p:txBody>
      </p:sp>
    </p:spTree>
    <p:extLst>
      <p:ext uri="{BB962C8B-B14F-4D97-AF65-F5344CB8AC3E}">
        <p14:creationId xmlns:p14="http://schemas.microsoft.com/office/powerpoint/2010/main" val="1537045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Getting regular preventive care helps keep you healthy. In fact, people who get the preventive care that’s recommended for them are more likely to stay healthy for years to come.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Some things that count as preventive care: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Alcohol</a:t>
            </a:r>
            <a:r>
              <a:rPr lang="en-US" sz="1200" b="0" i="0" u="none" strike="noStrike" kern="1200" baseline="0" dirty="0">
                <a:solidFill>
                  <a:schemeClr val="tx1"/>
                </a:solidFill>
                <a:latin typeface="+mn-lt"/>
                <a:ea typeface="+mn-ea"/>
                <a:cs typeface="+mn-cs"/>
              </a:rPr>
              <a:t>, tobacco and weight screenings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Blood pressure, diabetes and cholesterol tests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Breast, cervical and colorectal cancer screenings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Routine pre- and post-natal care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Vaccines</a:t>
            </a: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Well-child </a:t>
            </a:r>
            <a:r>
              <a:rPr lang="en-US" sz="1200" b="0" i="0" u="none" strike="noStrike" kern="1200" baseline="0" dirty="0" smtClean="0">
                <a:solidFill>
                  <a:schemeClr val="tx1"/>
                </a:solidFill>
                <a:latin typeface="+mn-lt"/>
                <a:ea typeface="+mn-ea"/>
                <a:cs typeface="+mn-cs"/>
              </a:rPr>
              <a:t>visits</a:t>
            </a: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Visit </a:t>
            </a:r>
            <a:r>
              <a:rPr lang="en-US" sz="1200" b="1" i="0" u="none" strike="noStrike" kern="1200" baseline="0" dirty="0" smtClean="0">
                <a:solidFill>
                  <a:schemeClr val="tx1"/>
                </a:solidFill>
                <a:latin typeface="+mn-lt"/>
                <a:ea typeface="+mn-ea"/>
                <a:cs typeface="+mn-cs"/>
              </a:rPr>
              <a:t>healthpartners.com/preventive </a:t>
            </a:r>
            <a:r>
              <a:rPr lang="en-US" sz="1200" b="0" i="0" u="none" strike="noStrike" kern="1200" baseline="0" dirty="0" smtClean="0">
                <a:solidFill>
                  <a:schemeClr val="tx1"/>
                </a:solidFill>
                <a:latin typeface="+mn-lt"/>
                <a:ea typeface="+mn-ea"/>
                <a:cs typeface="+mn-cs"/>
              </a:rPr>
              <a:t>to find out what you should be checked for. Or just ask your doctor.</a:t>
            </a:r>
            <a:endParaRPr lang="en-US" sz="1200" b="0" i="0" u="none" strike="noStrike" kern="1200" baseline="0" dirty="0">
              <a:solidFill>
                <a:schemeClr val="tx1"/>
              </a:solidFill>
              <a:latin typeface="+mn-lt"/>
              <a:ea typeface="+mn-ea"/>
              <a:cs typeface="+mn-cs"/>
            </a:endParaRPr>
          </a:p>
        </p:txBody>
      </p:sp>
    </p:spTree>
    <p:extLst>
      <p:ext uri="{BB962C8B-B14F-4D97-AF65-F5344CB8AC3E}">
        <p14:creationId xmlns:p14="http://schemas.microsoft.com/office/powerpoint/2010/main" val="2342092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A </a:t>
            </a:r>
            <a:r>
              <a:rPr lang="en-US" sz="1200" b="1" i="0" u="none" strike="noStrike" kern="1200" baseline="0" dirty="0">
                <a:solidFill>
                  <a:schemeClr val="tx1"/>
                </a:solidFill>
                <a:latin typeface="+mn-lt"/>
                <a:ea typeface="+mn-ea"/>
                <a:cs typeface="+mn-cs"/>
              </a:rPr>
              <a:t>health reimbursement account (HRA) </a:t>
            </a:r>
            <a:r>
              <a:rPr lang="en-US" sz="1200" b="0" i="0" u="none" strike="noStrike" kern="1200" baseline="0" dirty="0">
                <a:solidFill>
                  <a:schemeClr val="tx1"/>
                </a:solidFill>
                <a:latin typeface="+mn-lt"/>
                <a:ea typeface="+mn-ea"/>
                <a:cs typeface="+mn-cs"/>
              </a:rPr>
              <a:t>helps plan for the future. Your employer gives you money to help cover your health expenses. The money is saved away in your HRA.</a:t>
            </a:r>
            <a:endParaRPr lang="en-US" sz="1200" b="1"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Think of an HRA as a special spending account for your medical costs. Check with your employer to figure out what expenses are eligible and how much money they’ll give you.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So, how does this plan work?</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This plan has a </a:t>
            </a:r>
            <a:r>
              <a:rPr lang="en-US" sz="1200" b="1" i="0" u="none" strike="noStrike" kern="1200" baseline="0" dirty="0">
                <a:solidFill>
                  <a:schemeClr val="tx1"/>
                </a:solidFill>
                <a:latin typeface="+mn-lt"/>
                <a:ea typeface="+mn-ea"/>
                <a:cs typeface="+mn-cs"/>
              </a:rPr>
              <a:t>deductible</a:t>
            </a:r>
            <a:r>
              <a:rPr lang="en-US" sz="1200" b="0" i="0" u="none" strike="noStrike" kern="1200" baseline="0" dirty="0">
                <a:solidFill>
                  <a:schemeClr val="tx1"/>
                </a:solidFill>
                <a:latin typeface="+mn-lt"/>
                <a:ea typeface="+mn-ea"/>
                <a:cs typeface="+mn-cs"/>
              </a:rPr>
              <a:t>. That’s what you’re in charge of paying before your plan helps cover costs. After that, you’ll pay a portion of the bill, called </a:t>
            </a:r>
            <a:r>
              <a:rPr lang="en-US" sz="1200" b="1" i="0" u="none" strike="noStrike" kern="1200" baseline="0" dirty="0">
                <a:solidFill>
                  <a:schemeClr val="tx1"/>
                </a:solidFill>
                <a:latin typeface="+mn-lt"/>
                <a:ea typeface="+mn-ea"/>
                <a:cs typeface="+mn-cs"/>
              </a:rPr>
              <a:t>coinsurance</a:t>
            </a:r>
            <a:r>
              <a:rPr lang="en-US" sz="1200" b="0" i="0" u="none" strike="noStrike" kern="1200" baseline="0" dirty="0">
                <a:solidFill>
                  <a:schemeClr val="tx1"/>
                </a:solidFill>
                <a:latin typeface="+mn-lt"/>
                <a:ea typeface="+mn-ea"/>
                <a:cs typeface="+mn-cs"/>
              </a:rPr>
              <a:t>. For example, you might have to pay 20 percent and your plan will cover the rest.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thing to remember is you use the money in your HRA to help pay for your health expenses. That could be for </a:t>
            </a:r>
            <a:r>
              <a:rPr lang="en-US" sz="1200" b="0" i="0" u="none" strike="noStrike" kern="1200" baseline="0" dirty="0" smtClean="0">
                <a:solidFill>
                  <a:schemeClr val="tx1"/>
                </a:solidFill>
                <a:latin typeface="+mn-lt"/>
                <a:ea typeface="+mn-ea"/>
                <a:cs typeface="+mn-cs"/>
              </a:rPr>
              <a:t>bills before or after you </a:t>
            </a:r>
            <a:r>
              <a:rPr lang="en-US" sz="1200" b="0" i="0" u="none" strike="noStrike" kern="1200" baseline="0" dirty="0">
                <a:solidFill>
                  <a:schemeClr val="tx1"/>
                </a:solidFill>
                <a:latin typeface="+mn-lt"/>
                <a:ea typeface="+mn-ea"/>
                <a:cs typeface="+mn-cs"/>
              </a:rPr>
              <a:t>reach your </a:t>
            </a:r>
            <a:r>
              <a:rPr lang="en-US" sz="1200" b="0" i="0" u="none" strike="noStrike" kern="1200" baseline="0" dirty="0" smtClean="0">
                <a:solidFill>
                  <a:schemeClr val="tx1"/>
                </a:solidFill>
                <a:latin typeface="+mn-lt"/>
                <a:ea typeface="+mn-ea"/>
                <a:cs typeface="+mn-cs"/>
              </a:rPr>
              <a:t>deductible.</a:t>
            </a:r>
            <a:endParaRPr lang="en-US" dirty="0"/>
          </a:p>
        </p:txBody>
      </p:sp>
    </p:spTree>
    <p:extLst>
      <p:ext uri="{BB962C8B-B14F-4D97-AF65-F5344CB8AC3E}">
        <p14:creationId xmlns:p14="http://schemas.microsoft.com/office/powerpoint/2010/main" val="774446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see a doctor in your network, the claim is automatically sent to HealthPartners. You don’t need to fill out any paperwork or file a claim! HealthPartners will send you a check, or you can sign up for direct deposit. If you see a provider that is not in the network, you’ll need to pay your bill. You can then send in a claim to be paid by your HRA.</a:t>
            </a:r>
          </a:p>
        </p:txBody>
      </p:sp>
    </p:spTree>
    <p:extLst>
      <p:ext uri="{BB962C8B-B14F-4D97-AF65-F5344CB8AC3E}">
        <p14:creationId xmlns:p14="http://schemas.microsoft.com/office/powerpoint/2010/main" val="856726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Knowing if your health plan will cover your medicine and how much you’ll pay is important.</a:t>
            </a:r>
            <a:r>
              <a:rPr lang="en-US" b="0" baseline="0" dirty="0"/>
              <a:t> We make it easy to help you find out and save money:</a:t>
            </a:r>
          </a:p>
          <a:p>
            <a:endParaRPr lang="en-US" b="0" dirty="0"/>
          </a:p>
          <a:p>
            <a:r>
              <a:rPr lang="en-US" b="1" dirty="0"/>
              <a:t>1. Start by checking your drug</a:t>
            </a:r>
            <a:r>
              <a:rPr lang="en-US" b="1" baseline="0" dirty="0"/>
              <a:t> list</a:t>
            </a:r>
          </a:p>
          <a:p>
            <a:r>
              <a:rPr lang="en-US" dirty="0"/>
              <a:t>A formulary is a fancy word for a list of covered drugs. Your formulary</a:t>
            </a:r>
            <a:r>
              <a:rPr lang="en-US" baseline="0" dirty="0"/>
              <a:t> is called </a:t>
            </a:r>
            <a:r>
              <a:rPr lang="en-US" b="1" baseline="0" dirty="0" err="1" smtClean="0"/>
              <a:t>PreferredRx</a:t>
            </a:r>
            <a:r>
              <a:rPr lang="en-US" baseline="0" dirty="0"/>
              <a:t>. </a:t>
            </a:r>
            <a:endParaRPr lang="en-US" dirty="0"/>
          </a:p>
          <a:p>
            <a:endParaRPr lang="en-US" b="1" dirty="0"/>
          </a:p>
          <a:p>
            <a:r>
              <a:rPr lang="en-US" b="1" dirty="0"/>
              <a:t>2</a:t>
            </a:r>
            <a:r>
              <a:rPr lang="en-US" b="1" dirty="0" smtClean="0"/>
              <a:t>. Icons</a:t>
            </a:r>
            <a:r>
              <a:rPr lang="en-US" b="1" baseline="0" dirty="0" smtClean="0"/>
              <a:t> </a:t>
            </a:r>
            <a:r>
              <a:rPr lang="en-US" b="1" baseline="0" dirty="0"/>
              <a:t>next to each medicine help you read the formulary.</a:t>
            </a:r>
          </a:p>
          <a:p>
            <a:pPr marL="171450" indent="-171450">
              <a:buFont typeface="Arial" panose="020B0604020202020204" pitchFamily="34" charset="0"/>
              <a:buChar char="•"/>
            </a:pPr>
            <a:r>
              <a:rPr lang="en-US" b="0" baseline="0" dirty="0"/>
              <a:t>Medicines with an F are formulary drugs that are covered</a:t>
            </a:r>
            <a:r>
              <a:rPr lang="en-US" b="0" baseline="0" dirty="0" smtClean="0"/>
              <a:t>.</a:t>
            </a:r>
          </a:p>
          <a:p>
            <a:pPr marL="171450" indent="-171450">
              <a:buFont typeface="Arial" panose="020B0604020202020204" pitchFamily="34" charset="0"/>
              <a:buChar char="•"/>
            </a:pPr>
            <a:r>
              <a:rPr lang="en-US" b="0" baseline="0" dirty="0" smtClean="0"/>
              <a:t>Medicines with an NF are non-formulary drugs that might be covered, but will cost more. </a:t>
            </a:r>
            <a:endParaRPr lang="en-US" b="0" baseline="0" dirty="0"/>
          </a:p>
          <a:p>
            <a:pPr marL="171450" indent="-171450">
              <a:buFont typeface="Arial" panose="020B0604020202020204" pitchFamily="34" charset="0"/>
              <a:buChar char="•"/>
            </a:pPr>
            <a:r>
              <a:rPr lang="en-US" b="0" baseline="0" dirty="0"/>
              <a:t>Medicines with an X are excluded medicines that aren’t covered</a:t>
            </a:r>
            <a:r>
              <a:rPr lang="en-US" b="0" baseline="0" dirty="0" smtClean="0"/>
              <a:t>.</a:t>
            </a:r>
            <a:endParaRPr lang="en-US" b="0" baseline="0" dirty="0"/>
          </a:p>
        </p:txBody>
      </p:sp>
    </p:spTree>
    <p:extLst>
      <p:ext uri="{BB962C8B-B14F-4D97-AF65-F5344CB8AC3E}">
        <p14:creationId xmlns:p14="http://schemas.microsoft.com/office/powerpoint/2010/main" val="2798891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SBCs</a:t>
            </a:r>
          </a:p>
        </p:txBody>
      </p:sp>
    </p:spTree>
    <p:extLst>
      <p:ext uri="{BB962C8B-B14F-4D97-AF65-F5344CB8AC3E}">
        <p14:creationId xmlns:p14="http://schemas.microsoft.com/office/powerpoint/2010/main" val="37571195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Benefit levels </a:t>
            </a:r>
            <a:r>
              <a:rPr lang="en-US" sz="1200" b="0" i="0" u="none" strike="noStrike" kern="1200" baseline="0" dirty="0">
                <a:solidFill>
                  <a:schemeClr val="tx1"/>
                </a:solidFill>
                <a:latin typeface="+mn-lt"/>
                <a:ea typeface="+mn-ea"/>
                <a:cs typeface="+mn-cs"/>
              </a:rPr>
              <a:t>make it easy to choose a high quality doctor at the lowest cost. </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All the doctors we partner with are excellent. But some have a better effect on your health and wallet. Based on patient surveys, claims info and overall health care data, we bucket doctors into three benefit levels. Benefit level one docs consistently have happier, healthier patients at a lower overall cost. Choose them to get the best bang for your buck.</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You </a:t>
            </a:r>
            <a:r>
              <a:rPr lang="en-US" sz="1200" b="0" i="0" u="none" strike="noStrike" kern="1200" baseline="0" dirty="0">
                <a:solidFill>
                  <a:schemeClr val="tx1"/>
                </a:solidFill>
                <a:latin typeface="+mn-lt"/>
                <a:ea typeface="+mn-ea"/>
                <a:cs typeface="+mn-cs"/>
              </a:rPr>
              <a:t>can go to </a:t>
            </a:r>
            <a:r>
              <a:rPr lang="en-US" sz="1200" b="1" i="0" u="none" strike="noStrike" kern="1200" baseline="0" dirty="0" smtClean="0">
                <a:solidFill>
                  <a:schemeClr val="tx1"/>
                </a:solidFill>
                <a:latin typeface="+mn-lt"/>
                <a:ea typeface="+mn-ea"/>
                <a:cs typeface="+mn-cs"/>
              </a:rPr>
              <a:t>healthpartners.com/distinctions3-2018 </a:t>
            </a:r>
            <a:r>
              <a:rPr lang="en-US" sz="1200" b="0" i="0" u="none" strike="noStrike" kern="1200" baseline="0" dirty="0">
                <a:solidFill>
                  <a:schemeClr val="tx1"/>
                </a:solidFill>
                <a:latin typeface="+mn-lt"/>
                <a:ea typeface="+mn-ea"/>
                <a:cs typeface="+mn-cs"/>
              </a:rPr>
              <a:t>to check out what level each doctor is in. Or call Member Services and they’ll help you figure it out.</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1241181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02DC54-C7A2-4E31-BFC0-9DAFD9FCD954}"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1085029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2879">
              <a:spcBef>
                <a:spcPct val="30000"/>
              </a:spcBef>
              <a:defRPr sz="1200">
                <a:solidFill>
                  <a:schemeClr val="tx1"/>
                </a:solidFill>
                <a:latin typeface="Arial" charset="0"/>
              </a:defRPr>
            </a:lvl1pPr>
            <a:lvl2pPr marL="727500" indent="-278849" algn="l" defTabSz="912879">
              <a:spcBef>
                <a:spcPct val="30000"/>
              </a:spcBef>
              <a:defRPr sz="1200">
                <a:solidFill>
                  <a:schemeClr val="tx1"/>
                </a:solidFill>
                <a:latin typeface="Arial" charset="0"/>
              </a:defRPr>
            </a:lvl2pPr>
            <a:lvl3pPr marL="1120069" indent="-222768" algn="l" defTabSz="912879">
              <a:spcBef>
                <a:spcPct val="30000"/>
              </a:spcBef>
              <a:defRPr sz="1200">
                <a:solidFill>
                  <a:schemeClr val="tx1"/>
                </a:solidFill>
                <a:latin typeface="Arial" charset="0"/>
              </a:defRPr>
            </a:lvl3pPr>
            <a:lvl4pPr marL="1568719" indent="-222768" algn="l" defTabSz="912879">
              <a:spcBef>
                <a:spcPct val="30000"/>
              </a:spcBef>
              <a:defRPr sz="1200">
                <a:solidFill>
                  <a:schemeClr val="tx1"/>
                </a:solidFill>
                <a:latin typeface="Arial" charset="0"/>
              </a:defRPr>
            </a:lvl4pPr>
            <a:lvl5pPr marL="2017369" indent="-222768" algn="l" defTabSz="912879">
              <a:spcBef>
                <a:spcPct val="30000"/>
              </a:spcBef>
              <a:defRPr sz="1200">
                <a:solidFill>
                  <a:schemeClr val="tx1"/>
                </a:solidFill>
                <a:latin typeface="Arial" charset="0"/>
              </a:defRPr>
            </a:lvl5pPr>
            <a:lvl6pPr marL="2466020" indent="-222768" defTabSz="912879" eaLnBrk="0" fontAlgn="base" hangingPunct="0">
              <a:spcBef>
                <a:spcPct val="30000"/>
              </a:spcBef>
              <a:spcAft>
                <a:spcPct val="0"/>
              </a:spcAft>
              <a:defRPr sz="1200">
                <a:solidFill>
                  <a:schemeClr val="tx1"/>
                </a:solidFill>
                <a:latin typeface="Arial" charset="0"/>
              </a:defRPr>
            </a:lvl6pPr>
            <a:lvl7pPr marL="2914670" indent="-222768" defTabSz="912879" eaLnBrk="0" fontAlgn="base" hangingPunct="0">
              <a:spcBef>
                <a:spcPct val="30000"/>
              </a:spcBef>
              <a:spcAft>
                <a:spcPct val="0"/>
              </a:spcAft>
              <a:defRPr sz="1200">
                <a:solidFill>
                  <a:schemeClr val="tx1"/>
                </a:solidFill>
                <a:latin typeface="Arial" charset="0"/>
              </a:defRPr>
            </a:lvl7pPr>
            <a:lvl8pPr marL="3363320" indent="-222768" defTabSz="912879" eaLnBrk="0" fontAlgn="base" hangingPunct="0">
              <a:spcBef>
                <a:spcPct val="30000"/>
              </a:spcBef>
              <a:spcAft>
                <a:spcPct val="0"/>
              </a:spcAft>
              <a:defRPr sz="1200">
                <a:solidFill>
                  <a:schemeClr val="tx1"/>
                </a:solidFill>
                <a:latin typeface="Arial" charset="0"/>
              </a:defRPr>
            </a:lvl8pPr>
            <a:lvl9pPr marL="3811971" indent="-222768" defTabSz="912879" eaLnBrk="0" fontAlgn="base" hangingPunct="0">
              <a:spcBef>
                <a:spcPct val="30000"/>
              </a:spcBef>
              <a:spcAft>
                <a:spcPct val="0"/>
              </a:spcAft>
              <a:defRPr sz="1200">
                <a:solidFill>
                  <a:schemeClr val="tx1"/>
                </a:solidFill>
                <a:latin typeface="Arial" charset="0"/>
              </a:defRPr>
            </a:lvl9pPr>
          </a:lstStyle>
          <a:p>
            <a:pPr algn="r">
              <a:spcBef>
                <a:spcPct val="0"/>
              </a:spcBef>
            </a:pPr>
            <a:fld id="{2F4F30C7-E524-43DD-825A-6D7F404EFC7C}" type="slidenum">
              <a:rPr lang="en-US" altLang="en-US" smtClean="0">
                <a:solidFill>
                  <a:srgbClr val="000000"/>
                </a:solidFill>
              </a:rPr>
              <a:pPr algn="r">
                <a:spcBef>
                  <a:spcPct val="0"/>
                </a:spcBef>
              </a:pPr>
              <a:t>5</a:t>
            </a:fld>
            <a:endParaRPr lang="en-US" altLang="en-US" smtClean="0">
              <a:solidFill>
                <a:srgbClr val="000000"/>
              </a:solidFill>
            </a:endParaRPr>
          </a:p>
        </p:txBody>
      </p:sp>
      <p:sp>
        <p:nvSpPr>
          <p:cNvPr id="17411" name="Rectangle 2"/>
          <p:cNvSpPr>
            <a:spLocks noGrp="1" noRot="1" noChangeAspect="1" noChangeArrowheads="1" noTextEdit="1"/>
          </p:cNvSpPr>
          <p:nvPr>
            <p:ph type="sldImg"/>
          </p:nvPr>
        </p:nvSpPr>
        <p:spPr>
          <a:xfrm>
            <a:off x="1143000" y="685800"/>
            <a:ext cx="4572000" cy="3429000"/>
          </a:xfrm>
          <a:ln/>
        </p:spPr>
      </p:sp>
      <p:sp>
        <p:nvSpPr>
          <p:cNvPr id="17412" name="Rectangle 4"/>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Arial" charset="0"/>
            </a:endParaRPr>
          </a:p>
        </p:txBody>
      </p:sp>
    </p:spTree>
    <p:extLst>
      <p:ext uri="{BB962C8B-B14F-4D97-AF65-F5344CB8AC3E}">
        <p14:creationId xmlns:p14="http://schemas.microsoft.com/office/powerpoint/2010/main" val="20315139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0" dirty="0"/>
              <a:t>Who has time to be</a:t>
            </a:r>
            <a:r>
              <a:rPr lang="en-US" b="0" baseline="0" dirty="0"/>
              <a:t> sick? Between all you have going on, I know it’s hard to fit in a trip to the doctor. But you don’t have to. We’ve got an easy way for you to get back to normal ASAP.</a:t>
            </a:r>
          </a:p>
          <a:p>
            <a:pPr>
              <a:defRPr/>
            </a:pPr>
            <a:endParaRPr lang="en-US" b="0" baseline="0" dirty="0" smtClean="0"/>
          </a:p>
          <a:p>
            <a:pPr>
              <a:defRPr/>
            </a:pPr>
            <a:r>
              <a:rPr lang="en-US" b="0" baseline="0" dirty="0" smtClean="0"/>
              <a:t>Head </a:t>
            </a:r>
            <a:r>
              <a:rPr lang="en-US" b="0" baseline="0" dirty="0"/>
              <a:t>over to </a:t>
            </a:r>
            <a:r>
              <a:rPr lang="en-US" b="1" baseline="0" dirty="0"/>
              <a:t>virtuwell.com</a:t>
            </a:r>
            <a:r>
              <a:rPr lang="en-US" b="0" baseline="0" dirty="0"/>
              <a:t>. Our team of certified nurse practitioners can give you a diagnosis, treatment plan and even a prescription. All in about 30 minutes.</a:t>
            </a:r>
            <a:endParaRPr lang="en-US" b="0" dirty="0"/>
          </a:p>
          <a:p>
            <a:pPr>
              <a:defRPr/>
            </a:pPr>
            <a:endParaRPr lang="en-US" b="1" dirty="0"/>
          </a:p>
          <a:p>
            <a:pPr>
              <a:defRPr/>
            </a:pPr>
            <a:r>
              <a:rPr lang="en-US" b="1" dirty="0"/>
              <a:t>How does it work</a:t>
            </a:r>
            <a:r>
              <a:rPr lang="en-US" b="1" dirty="0" smtClean="0"/>
              <a:t>?</a:t>
            </a:r>
          </a:p>
          <a:p>
            <a:pPr marL="171450" indent="-171450">
              <a:buFont typeface="Arial" panose="020B0604020202020204" pitchFamily="34" charset="0"/>
              <a:buChar char="•"/>
            </a:pPr>
            <a:r>
              <a:rPr lang="en-US" sz="1200" b="1" i="0" u="none" strike="noStrike" kern="1200" baseline="0" dirty="0" smtClean="0">
                <a:solidFill>
                  <a:schemeClr val="tx1"/>
                </a:solidFill>
                <a:latin typeface="+mn-lt"/>
                <a:ea typeface="+mn-ea"/>
                <a:cs typeface="+mn-cs"/>
              </a:rPr>
              <a:t>It’s easy</a:t>
            </a:r>
            <a:r>
              <a:rPr lang="en-US" sz="1200" b="0" i="0" u="none" strike="noStrike" kern="1200" baseline="0" dirty="0" smtClean="0">
                <a:solidFill>
                  <a:schemeClr val="tx1"/>
                </a:solidFill>
                <a:latin typeface="+mn-lt"/>
                <a:ea typeface="+mn-ea"/>
                <a:cs typeface="+mn-cs"/>
              </a:rPr>
              <a:t>. Visit </a:t>
            </a:r>
            <a:r>
              <a:rPr lang="en-US" sz="1200" b="1" i="0" u="none" strike="noStrike" kern="1200" baseline="0" dirty="0" smtClean="0">
                <a:solidFill>
                  <a:schemeClr val="tx1"/>
                </a:solidFill>
                <a:latin typeface="+mn-lt"/>
                <a:ea typeface="+mn-ea"/>
                <a:cs typeface="+mn-cs"/>
              </a:rPr>
              <a:t>virtuwell.com</a:t>
            </a:r>
            <a:r>
              <a:rPr lang="en-US" sz="1200" b="0" i="0" u="none" strike="noStrike" kern="1200" baseline="0" dirty="0" smtClean="0">
                <a:solidFill>
                  <a:schemeClr val="tx1"/>
                </a:solidFill>
                <a:latin typeface="+mn-lt"/>
                <a:ea typeface="+mn-ea"/>
                <a:cs typeface="+mn-cs"/>
              </a:rPr>
              <a:t>. Answer a few questions – anytime, anywhere.</a:t>
            </a:r>
          </a:p>
          <a:p>
            <a:pPr marL="171450" indent="-171450">
              <a:buFont typeface="Arial" panose="020B0604020202020204" pitchFamily="34" charset="0"/>
              <a:buChar char="•"/>
            </a:pPr>
            <a:r>
              <a:rPr lang="en-US" sz="1200" b="1" i="0" u="none" strike="noStrike" kern="1200" baseline="0" dirty="0" smtClean="0">
                <a:solidFill>
                  <a:schemeClr val="tx1"/>
                </a:solidFill>
                <a:latin typeface="+mn-lt"/>
                <a:ea typeface="+mn-ea"/>
                <a:cs typeface="+mn-cs"/>
              </a:rPr>
              <a:t>It’s fast</a:t>
            </a:r>
            <a:r>
              <a:rPr lang="en-US" sz="1200" b="0" i="0" u="none" strike="noStrike" kern="1200" baseline="0" dirty="0" smtClean="0">
                <a:solidFill>
                  <a:schemeClr val="tx1"/>
                </a:solidFill>
                <a:latin typeface="+mn-lt"/>
                <a:ea typeface="+mn-ea"/>
                <a:cs typeface="+mn-cs"/>
              </a:rPr>
              <a:t>. In 30 minutes or less, a board-certified nurse practitioner emails and texts your treatment plan, including any prescriptions.</a:t>
            </a:r>
          </a:p>
          <a:p>
            <a:pPr marL="171450" indent="-171450">
              <a:buFont typeface="Arial" panose="020B0604020202020204" pitchFamily="34" charset="0"/>
              <a:buChar char="•"/>
            </a:pPr>
            <a:r>
              <a:rPr lang="en-US" sz="1200" b="1" i="0" u="none" strike="noStrike" kern="1200" baseline="0" dirty="0" smtClean="0">
                <a:solidFill>
                  <a:schemeClr val="tx1"/>
                </a:solidFill>
                <a:latin typeface="+mn-lt"/>
                <a:ea typeface="+mn-ea"/>
                <a:cs typeface="+mn-cs"/>
              </a:rPr>
              <a:t>It’s guaranteed</a:t>
            </a:r>
            <a:r>
              <a:rPr lang="en-US" sz="1200" b="0" i="0" u="none" strike="noStrike" kern="1200" baseline="0" dirty="0" smtClean="0">
                <a:solidFill>
                  <a:schemeClr val="tx1"/>
                </a:solidFill>
                <a:latin typeface="+mn-lt"/>
                <a:ea typeface="+mn-ea"/>
                <a:cs typeface="+mn-cs"/>
              </a:rPr>
              <a:t>. You’re only charged if we can treat you. Have questions about your treatment plan? Unlimited follow-up calls are free. In the end, you’ll never pay more than $45.</a:t>
            </a:r>
          </a:p>
          <a:p>
            <a:pPr marL="0" indent="0">
              <a:buFont typeface="Arial" panose="020B0604020202020204" pitchFamily="34" charset="0"/>
              <a:buNone/>
            </a:pPr>
            <a:endParaRPr lang="en-US" sz="1200" b="1"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smtClean="0">
                <a:solidFill>
                  <a:schemeClr val="tx1"/>
                </a:solidFill>
                <a:latin typeface="+mn-lt"/>
                <a:ea typeface="+mn-ea"/>
                <a:cs typeface="+mn-cs"/>
              </a:rPr>
              <a:t>Member Services can tell you if your plan will pay for some or all of your visit. Call them at </a:t>
            </a:r>
            <a:r>
              <a:rPr lang="en-US" sz="1200" b="1" i="0" u="none" strike="noStrike" kern="1200" baseline="0" dirty="0" smtClean="0">
                <a:solidFill>
                  <a:schemeClr val="tx1"/>
                </a:solidFill>
                <a:latin typeface="+mn-lt"/>
                <a:ea typeface="+mn-ea"/>
                <a:cs typeface="+mn-cs"/>
              </a:rPr>
              <a:t>952-883-5000 </a:t>
            </a:r>
            <a:r>
              <a:rPr lang="en-US" sz="1200" b="0" i="0" u="none" strike="noStrike" kern="1200" baseline="0" dirty="0" smtClean="0">
                <a:solidFill>
                  <a:schemeClr val="tx1"/>
                </a:solidFill>
                <a:latin typeface="+mn-lt"/>
                <a:ea typeface="+mn-ea"/>
                <a:cs typeface="+mn-cs"/>
              </a:rPr>
              <a:t>or </a:t>
            </a:r>
            <a:r>
              <a:rPr lang="en-US" sz="1200" b="1" i="0" u="none" strike="noStrike" kern="1200" baseline="0" dirty="0" smtClean="0">
                <a:solidFill>
                  <a:schemeClr val="tx1"/>
                </a:solidFill>
                <a:latin typeface="+mn-lt"/>
                <a:ea typeface="+mn-ea"/>
                <a:cs typeface="+mn-cs"/>
              </a:rPr>
              <a:t>800-883-2177</a:t>
            </a:r>
            <a:r>
              <a:rPr lang="en-US" sz="1200" b="0" i="0" u="none" strike="noStrike" kern="1200" baseline="0" dirty="0" smtClean="0">
                <a:solidFill>
                  <a:schemeClr val="tx1"/>
                </a:solidFill>
                <a:latin typeface="+mn-lt"/>
                <a:ea typeface="+mn-ea"/>
                <a:cs typeface="+mn-cs"/>
              </a:rPr>
              <a:t>.</a:t>
            </a:r>
          </a:p>
        </p:txBody>
      </p:sp>
    </p:spTree>
    <p:extLst>
      <p:ext uri="{BB962C8B-B14F-4D97-AF65-F5344CB8AC3E}">
        <p14:creationId xmlns:p14="http://schemas.microsoft.com/office/powerpoint/2010/main" val="3506090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Save time and money. Get care right from your smartphone, tablet or computer. Here’s an option your HealthPartners plan offers.</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Video chat treating head-to-toe conditions that’s:</a:t>
            </a: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Convenient. </a:t>
            </a:r>
            <a:r>
              <a:rPr lang="en-US" sz="1200" b="0" i="0" u="none" strike="noStrike" kern="1200" baseline="0" dirty="0" smtClean="0">
                <a:solidFill>
                  <a:schemeClr val="tx1"/>
                </a:solidFill>
                <a:latin typeface="+mn-lt"/>
                <a:ea typeface="+mn-ea"/>
                <a:cs typeface="+mn-cs"/>
              </a:rPr>
              <a:t>Get started when and where it works for you at </a:t>
            </a:r>
            <a:r>
              <a:rPr lang="en-US" sz="1200" b="1" i="0" u="none" strike="noStrike" kern="1200" baseline="0" dirty="0" smtClean="0">
                <a:solidFill>
                  <a:schemeClr val="tx1"/>
                </a:solidFill>
                <a:latin typeface="+mn-lt"/>
                <a:ea typeface="+mn-ea"/>
                <a:cs typeface="+mn-cs"/>
              </a:rPr>
              <a:t>doctorondemand.com</a:t>
            </a:r>
            <a:r>
              <a:rPr lang="en-US" sz="1200" b="0" i="0" u="none" strike="noStrike" kern="1200" baseline="0" dirty="0" smtClean="0">
                <a:solidFill>
                  <a:schemeClr val="tx1"/>
                </a:solidFill>
                <a:latin typeface="+mn-lt"/>
                <a:ea typeface="+mn-ea"/>
                <a:cs typeface="+mn-cs"/>
              </a:rPr>
              <a:t>. Video capabilities required.</a:t>
            </a: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Quick. </a:t>
            </a:r>
            <a:r>
              <a:rPr lang="en-US" sz="1200" b="0" i="0" u="none" strike="noStrike" kern="1200" baseline="0" dirty="0" smtClean="0">
                <a:solidFill>
                  <a:schemeClr val="tx1"/>
                </a:solidFill>
                <a:latin typeface="+mn-lt"/>
                <a:ea typeface="+mn-ea"/>
                <a:cs typeface="+mn-cs"/>
              </a:rPr>
              <a:t>See a doctor in minutes. Live video visits include assessment, diagnosis and prescriptions when necessary.</a:t>
            </a: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Affordable. </a:t>
            </a:r>
            <a:r>
              <a:rPr lang="en-US" sz="1200" b="0" i="0" u="none" strike="noStrike" kern="1200" baseline="0" dirty="0" smtClean="0">
                <a:solidFill>
                  <a:schemeClr val="tx1"/>
                </a:solidFill>
                <a:latin typeface="+mn-lt"/>
                <a:ea typeface="+mn-ea"/>
                <a:cs typeface="+mn-cs"/>
              </a:rPr>
              <a:t>Up to $49 for the first 15 minutes. And $49 for each additional 15 minutes.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Member</a:t>
            </a:r>
            <a:r>
              <a:rPr lang="en-US" sz="1200" b="0" i="0" u="none" strike="noStrike" kern="1200" baseline="0" dirty="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Services </a:t>
            </a:r>
            <a:r>
              <a:rPr lang="en-US" sz="1200" b="0" i="0" u="none" strike="noStrike" kern="1200" baseline="0" dirty="0">
                <a:solidFill>
                  <a:schemeClr val="tx1"/>
                </a:solidFill>
                <a:latin typeface="+mn-lt"/>
                <a:ea typeface="+mn-ea"/>
                <a:cs typeface="+mn-cs"/>
              </a:rPr>
              <a:t>can tell you if your plan will pay for some or all of your visit.</a:t>
            </a:r>
            <a:endParaRPr lang="en-US" dirty="0"/>
          </a:p>
        </p:txBody>
      </p:sp>
    </p:spTree>
    <p:extLst>
      <p:ext uri="{BB962C8B-B14F-4D97-AF65-F5344CB8AC3E}">
        <p14:creationId xmlns:p14="http://schemas.microsoft.com/office/powerpoint/2010/main" val="28658585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8" name="Notes Placeholder 2"/>
          <p:cNvSpPr>
            <a:spLocks noGrp="1"/>
          </p:cNvSpPr>
          <p:nvPr>
            <p:ph type="body" sz="quarter" idx="10"/>
          </p:nvPr>
        </p:nvSpPr>
        <p:spPr>
          <a:xfrm>
            <a:off x="685800" y="4400550"/>
            <a:ext cx="5486400" cy="4743450"/>
          </a:xfrm>
        </p:spPr>
        <p:txBody>
          <a:bodyPr/>
          <a:lstStyle/>
          <a:p>
            <a:r>
              <a:rPr lang="en-US" sz="1150" dirty="0" smtClean="0"/>
              <a:t>Having healthy teeth is important to your overall health and well-being. And that’s why choosing a dental plan is so important. </a:t>
            </a:r>
          </a:p>
          <a:p>
            <a:r>
              <a:rPr lang="en-US" sz="1150" dirty="0" smtClean="0"/>
              <a:t>Here</a:t>
            </a:r>
            <a:r>
              <a:rPr lang="en-US" sz="1150" baseline="0" dirty="0" smtClean="0"/>
              <a:t> are three ways to break it down:</a:t>
            </a:r>
          </a:p>
          <a:p>
            <a:endParaRPr lang="en-US" sz="1150" dirty="0" smtClean="0"/>
          </a:p>
          <a:p>
            <a:r>
              <a:rPr lang="en-US" sz="1150" b="1" dirty="0" smtClean="0"/>
              <a:t>What you might have to pay</a:t>
            </a:r>
          </a:p>
          <a:p>
            <a:pPr marL="171450" indent="-171450">
              <a:buFont typeface="Arial" panose="020B0604020202020204" pitchFamily="34" charset="0"/>
              <a:buChar char="•"/>
            </a:pPr>
            <a:r>
              <a:rPr lang="en-US" sz="1200" b="1" i="0" u="none" strike="noStrike" kern="1200" baseline="0" dirty="0" smtClean="0">
                <a:solidFill>
                  <a:schemeClr val="tx1"/>
                </a:solidFill>
                <a:latin typeface="+mn-lt"/>
                <a:ea typeface="+mn-ea"/>
                <a:cs typeface="+mn-cs"/>
              </a:rPr>
              <a:t>Premium </a:t>
            </a:r>
            <a:r>
              <a:rPr lang="en-US" sz="1200" b="0" i="0" u="none" strike="noStrike" kern="1200" baseline="0" dirty="0" smtClean="0">
                <a:solidFill>
                  <a:schemeClr val="tx1"/>
                </a:solidFill>
                <a:latin typeface="+mn-lt"/>
                <a:ea typeface="+mn-ea"/>
                <a:cs typeface="+mn-cs"/>
              </a:rPr>
              <a:t>(you can definitely expect this one) – how much you pay for your dental plan. It’s typically taken out of your paycheck. Best case, you have healthy checkups and cleanings and only pay your premium all year.</a:t>
            </a:r>
          </a:p>
          <a:p>
            <a:pPr marL="171450" indent="-171450">
              <a:buFont typeface="Arial" panose="020B0604020202020204" pitchFamily="34" charset="0"/>
              <a:buChar char="•"/>
            </a:pPr>
            <a:r>
              <a:rPr lang="en-US" sz="1200" b="1" i="0" u="none" strike="noStrike" kern="1200" baseline="0" dirty="0" smtClean="0">
                <a:solidFill>
                  <a:schemeClr val="tx1"/>
                </a:solidFill>
                <a:latin typeface="+mn-lt"/>
                <a:ea typeface="+mn-ea"/>
                <a:cs typeface="+mn-cs"/>
              </a:rPr>
              <a:t>Deductible </a:t>
            </a:r>
            <a:r>
              <a:rPr lang="en-US" sz="1200" b="0" i="0" u="none" strike="noStrike" kern="1200" baseline="0" dirty="0" smtClean="0">
                <a:solidFill>
                  <a:schemeClr val="tx1"/>
                </a:solidFill>
                <a:latin typeface="+mn-lt"/>
                <a:ea typeface="+mn-ea"/>
                <a:cs typeface="+mn-cs"/>
              </a:rPr>
              <a:t>– the amount you have to pay before your plan pitches in (not counting your premiums). If your deductible is $50, your plan won’t pay for your care until you’ve paid $50.</a:t>
            </a:r>
          </a:p>
          <a:p>
            <a:pPr marL="171450" indent="-171450">
              <a:buFont typeface="Arial" panose="020B0604020202020204" pitchFamily="34" charset="0"/>
              <a:buChar char="•"/>
            </a:pPr>
            <a:r>
              <a:rPr lang="en-US" sz="1200" b="1" i="0" u="none" strike="noStrike" kern="1200" baseline="0" dirty="0" smtClean="0">
                <a:solidFill>
                  <a:schemeClr val="tx1"/>
                </a:solidFill>
                <a:latin typeface="+mn-lt"/>
                <a:ea typeface="+mn-ea"/>
                <a:cs typeface="+mn-cs"/>
              </a:rPr>
              <a:t>Coinsurance </a:t>
            </a:r>
            <a:r>
              <a:rPr lang="en-US" sz="1200" b="0" i="0" u="none" strike="noStrike" kern="1200" baseline="0" dirty="0" smtClean="0">
                <a:solidFill>
                  <a:schemeClr val="tx1"/>
                </a:solidFill>
                <a:latin typeface="+mn-lt"/>
                <a:ea typeface="+mn-ea"/>
                <a:cs typeface="+mn-cs"/>
              </a:rPr>
              <a:t>– a percent of the cost you’re in charge of paying. For example, you might be responsible for 20 percent of a filling’s cost and your plan will cover the rest.</a:t>
            </a:r>
          </a:p>
          <a:p>
            <a:pPr marL="171450" indent="-171450">
              <a:buFont typeface="Arial" panose="020B0604020202020204" pitchFamily="34" charset="0"/>
              <a:buChar char="•"/>
            </a:pPr>
            <a:r>
              <a:rPr lang="en-US" sz="1200" b="1" i="0" u="none" strike="noStrike" kern="1200" baseline="0" dirty="0" smtClean="0">
                <a:solidFill>
                  <a:schemeClr val="tx1"/>
                </a:solidFill>
                <a:latin typeface="+mn-lt"/>
                <a:ea typeface="+mn-ea"/>
                <a:cs typeface="+mn-cs"/>
              </a:rPr>
              <a:t>Out-of-pocket </a:t>
            </a:r>
            <a:r>
              <a:rPr lang="en-US" sz="1200" b="0" i="0" u="none" strike="noStrike" kern="1200" baseline="0" dirty="0" smtClean="0">
                <a:solidFill>
                  <a:schemeClr val="tx1"/>
                </a:solidFill>
                <a:latin typeface="+mn-lt"/>
                <a:ea typeface="+mn-ea"/>
                <a:cs typeface="+mn-cs"/>
              </a:rPr>
              <a:t>– all costs you’re in charge of paying after you reach your annual maximum. The annual max is the total amount your plan will pay for the year.</a:t>
            </a: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r>
              <a:rPr lang="en-US" sz="1200" b="1" i="0" u="none" strike="noStrike" kern="1200" baseline="0" dirty="0" smtClean="0">
                <a:solidFill>
                  <a:schemeClr val="tx1"/>
                </a:solidFill>
                <a:latin typeface="+mn-lt"/>
                <a:ea typeface="+mn-ea"/>
                <a:cs typeface="+mn-cs"/>
              </a:rPr>
              <a:t>Finding where you can go</a:t>
            </a:r>
          </a:p>
          <a:p>
            <a:r>
              <a:rPr lang="en-US" sz="1200" b="0" i="0" u="none" strike="noStrike" kern="1200" baseline="0" dirty="0" smtClean="0">
                <a:solidFill>
                  <a:schemeClr val="tx1"/>
                </a:solidFill>
                <a:latin typeface="+mn-lt"/>
                <a:ea typeface="+mn-ea"/>
                <a:cs typeface="+mn-cs"/>
              </a:rPr>
              <a:t>Can you see your favorite dentist and still get the best deal? You’ll generally pay the least when you get care that’s in network. Our website makes it easy to search for a dentist in your network. Visit the website listed in your plan overview.</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Keeping up year round</a:t>
            </a:r>
          </a:p>
          <a:p>
            <a:r>
              <a:rPr lang="en-US" sz="1200" b="0" i="0" u="none" strike="noStrike" kern="1200" baseline="0" dirty="0" smtClean="0">
                <a:solidFill>
                  <a:schemeClr val="tx1"/>
                </a:solidFill>
                <a:latin typeface="+mn-lt"/>
                <a:ea typeface="+mn-ea"/>
                <a:cs typeface="+mn-cs"/>
              </a:rPr>
              <a:t>A </a:t>
            </a:r>
            <a:r>
              <a:rPr lang="en-US" sz="1200" b="0" i="1" u="none" strike="noStrike" kern="1200" baseline="0" dirty="0" err="1" smtClean="0">
                <a:solidFill>
                  <a:schemeClr val="tx1"/>
                </a:solidFill>
                <a:latin typeface="+mn-lt"/>
                <a:ea typeface="+mn-ea"/>
                <a:cs typeface="+mn-cs"/>
              </a:rPr>
              <a:t>my</a:t>
            </a:r>
            <a:r>
              <a:rPr lang="en-US" sz="1200" b="0" i="0" u="none" strike="noStrike" kern="1200" baseline="0" dirty="0" err="1" smtClean="0">
                <a:solidFill>
                  <a:schemeClr val="tx1"/>
                </a:solidFill>
                <a:latin typeface="+mn-lt"/>
                <a:ea typeface="+mn-ea"/>
                <a:cs typeface="+mn-cs"/>
              </a:rPr>
              <a:t>HealthPartners</a:t>
            </a:r>
            <a:r>
              <a:rPr lang="en-US" sz="1200" b="0" i="0" u="none" strike="noStrike" kern="1200" baseline="0" dirty="0" smtClean="0">
                <a:solidFill>
                  <a:schemeClr val="tx1"/>
                </a:solidFill>
                <a:latin typeface="+mn-lt"/>
                <a:ea typeface="+mn-ea"/>
                <a:cs typeface="+mn-cs"/>
              </a:rPr>
              <a:t> account can help you feel confident when you need care. You can see recent claims, check where you’re at with your deductible and annual maximum, and more.</a:t>
            </a:r>
            <a:endParaRPr lang="en-US" sz="1150" b="1" dirty="0" smtClean="0"/>
          </a:p>
        </p:txBody>
      </p:sp>
    </p:spTree>
    <p:extLst>
      <p:ext uri="{BB962C8B-B14F-4D97-AF65-F5344CB8AC3E}">
        <p14:creationId xmlns:p14="http://schemas.microsoft.com/office/powerpoint/2010/main" val="27146632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Did you know the average person spends $685 on dental care each year?* There’s good news though. Your dental plan can help keep a lid on costs and make you feel good from teeth to toes.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With the HealthPartners</a:t>
            </a:r>
            <a:r>
              <a:rPr lang="en-US" sz="1200" b="0" i="0" u="none" strike="noStrike" kern="1200" baseline="3000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Dental Open Access plan you get: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Preventive dental services covered 100 percent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Extra exams and cleanings covered 100 percent if you’re pregnant or have diabetes and are at risk for gum disease </a:t>
            </a:r>
          </a:p>
          <a:p>
            <a:endParaRPr lang="en-US" dirty="0"/>
          </a:p>
          <a:p>
            <a:r>
              <a:rPr lang="en-US" sz="1200" b="0" i="0" u="none" strike="noStrike" kern="1200" baseline="0" dirty="0">
                <a:solidFill>
                  <a:schemeClr val="tx1"/>
                </a:solidFill>
                <a:latin typeface="+mn-lt"/>
                <a:ea typeface="+mn-ea"/>
                <a:cs typeface="+mn-cs"/>
              </a:rPr>
              <a:t>If you need extra work, like getting a cavity filled, you may pay a deductible </a:t>
            </a:r>
            <a:r>
              <a:rPr lang="en-US" sz="1200" b="0" i="0" u="none" strike="noStrike" kern="1200" baseline="0" dirty="0" smtClean="0">
                <a:solidFill>
                  <a:schemeClr val="tx1"/>
                </a:solidFill>
                <a:latin typeface="+mn-lt"/>
                <a:ea typeface="+mn-ea"/>
                <a:cs typeface="+mn-cs"/>
              </a:rPr>
              <a:t>(an amount you have to pay before your plan helps with the cost) or coinsurance (a percent of the bill).</a:t>
            </a:r>
          </a:p>
          <a:p>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And remember that your dental plan has an annual maximum. It’s a bit different than your medical plan. Your dental plan maximum is the most your plan will pay for your dental care each year. You’re in charge of the rest</a:t>
            </a:r>
            <a:r>
              <a:rPr lang="en-US" sz="1200" b="0" i="0" u="none" strike="noStrike" kern="1200" baseline="0" dirty="0" smtClean="0">
                <a:solidFill>
                  <a:schemeClr val="tx1"/>
                </a:solidFill>
                <a:latin typeface="+mn-lt"/>
                <a:ea typeface="+mn-ea"/>
                <a:cs typeface="+mn-cs"/>
              </a:rPr>
              <a:t>.</a:t>
            </a:r>
          </a:p>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smtClean="0">
                <a:solidFill>
                  <a:schemeClr val="tx1"/>
                </a:solidFill>
                <a:latin typeface="+mn-lt"/>
                <a:ea typeface="+mn-ea"/>
                <a:cs typeface="+mn-cs"/>
              </a:rPr>
              <a:t>*Healthy Policy Institute. “The Per-Patient Cost of Dental Care, 2013: A Look Under the Hood,” American Dental Association, March 2016.</a:t>
            </a:r>
            <a:endParaRPr lang="en-US" sz="1200" b="0" i="0" u="none" strike="noStrike" kern="1200" baseline="0" dirty="0">
              <a:solidFill>
                <a:schemeClr val="tx1"/>
              </a:solidFill>
              <a:latin typeface="+mn-lt"/>
              <a:ea typeface="+mn-ea"/>
              <a:cs typeface="+mn-cs"/>
            </a:endParaRPr>
          </a:p>
        </p:txBody>
      </p:sp>
    </p:spTree>
    <p:extLst>
      <p:ext uri="{BB962C8B-B14F-4D97-AF65-F5344CB8AC3E}">
        <p14:creationId xmlns:p14="http://schemas.microsoft.com/office/powerpoint/2010/main" val="25636937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SOBs</a:t>
            </a:r>
          </a:p>
        </p:txBody>
      </p:sp>
    </p:spTree>
    <p:extLst>
      <p:ext uri="{BB962C8B-B14F-4D97-AF65-F5344CB8AC3E}">
        <p14:creationId xmlns:p14="http://schemas.microsoft.com/office/powerpoint/2010/main" val="6106979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SOBs</a:t>
            </a:r>
          </a:p>
        </p:txBody>
      </p:sp>
    </p:spTree>
    <p:extLst>
      <p:ext uri="{BB962C8B-B14F-4D97-AF65-F5344CB8AC3E}">
        <p14:creationId xmlns:p14="http://schemas.microsoft.com/office/powerpoint/2010/main" val="1082064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 you know that people who are diabetic or pregnant are at greater risk </a:t>
            </a:r>
            <a:r>
              <a:rPr lang="en-US" dirty="0" smtClean="0"/>
              <a:t>of gum </a:t>
            </a:r>
            <a:r>
              <a:rPr lang="en-US" dirty="0"/>
              <a:t>disease? It’s true. Gum disease can makeit harder to manage your diabetes or to have a healthy pregnancy.That’s why if you’re pregnant or have diabetes and are at risk for gum disease, you get extra dental care covered </a:t>
            </a:r>
            <a:r>
              <a:rPr lang="en-US" dirty="0" smtClean="0"/>
              <a:t>at 100 </a:t>
            </a:r>
            <a:r>
              <a:rPr lang="en-US" dirty="0"/>
              <a:t>percent.</a:t>
            </a:r>
          </a:p>
          <a:p>
            <a:endParaRPr lang="en-US" dirty="0"/>
          </a:p>
          <a:p>
            <a:r>
              <a:rPr lang="en-US" dirty="0"/>
              <a:t>There’s no deductible or coinsurance. Your plan will pay even if you’ve already reached your annual maximum for the year</a:t>
            </a:r>
            <a:r>
              <a:rPr lang="en-US" dirty="0" smtClean="0"/>
              <a:t>. Just </a:t>
            </a:r>
            <a:r>
              <a:rPr lang="en-US" dirty="0"/>
              <a:t>see an in-network dentist</a:t>
            </a:r>
            <a:r>
              <a:rPr lang="en-US" dirty="0" smtClean="0"/>
              <a:t>. You’ll </a:t>
            </a:r>
            <a:r>
              <a:rPr lang="en-US" dirty="0"/>
              <a:t>also be happy to know that extra dental care can help you save money and time. If a dentist catches a disease early,it can be much easier to treat by your doctor. Isn’t that something to smile about?</a:t>
            </a:r>
          </a:p>
        </p:txBody>
      </p:sp>
    </p:spTree>
    <p:extLst>
      <p:ext uri="{BB962C8B-B14F-4D97-AF65-F5344CB8AC3E}">
        <p14:creationId xmlns:p14="http://schemas.microsoft.com/office/powerpoint/2010/main" val="39920991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74345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At HealthPartners, we love to help </a:t>
            </a:r>
            <a:r>
              <a:rPr lang="en-US" sz="1100" baseline="0" dirty="0"/>
              <a:t>people live their healthiest lives. Call us when you have questions about your health or what your plan covers.</a:t>
            </a:r>
          </a:p>
          <a:p>
            <a:pPr>
              <a:defRPr/>
            </a:pPr>
            <a:endParaRPr lang="en-US" sz="1100" b="1" dirty="0"/>
          </a:p>
          <a:p>
            <a:pPr>
              <a:defRPr/>
            </a:pPr>
            <a:r>
              <a:rPr lang="en-US" sz="1100" b="1" dirty="0"/>
              <a:t>Call</a:t>
            </a:r>
            <a:r>
              <a:rPr lang="en-US" sz="1100" b="1" baseline="0" dirty="0"/>
              <a:t> M</a:t>
            </a:r>
            <a:r>
              <a:rPr lang="en-US" sz="1100" b="1" dirty="0"/>
              <a:t>ember Services for questions about:</a:t>
            </a:r>
          </a:p>
          <a:p>
            <a:pPr marL="171450" indent="-171450">
              <a:buFont typeface="Arial" panose="020B0604020202020204" pitchFamily="34" charset="0"/>
              <a:buChar char="•"/>
              <a:defRPr/>
            </a:pPr>
            <a:r>
              <a:rPr lang="en-US" sz="1100" dirty="0"/>
              <a:t>Your coverage, claims or account balances</a:t>
            </a:r>
          </a:p>
          <a:p>
            <a:pPr marL="171450" indent="-171450">
              <a:buFont typeface="Arial" panose="020B0604020202020204" pitchFamily="34" charset="0"/>
              <a:buChar char="•"/>
              <a:defRPr/>
            </a:pPr>
            <a:r>
              <a:rPr lang="en-US" sz="1100" dirty="0"/>
              <a:t>Finding a doctor, dentist or specialist in your network</a:t>
            </a:r>
          </a:p>
          <a:p>
            <a:pPr marL="171450" indent="-171450">
              <a:buFont typeface="Arial" panose="020B0604020202020204" pitchFamily="34" charset="0"/>
              <a:buChar char="•"/>
              <a:defRPr/>
            </a:pPr>
            <a:r>
              <a:rPr lang="en-US" sz="1100" dirty="0"/>
              <a:t>Finding care when you're away from home</a:t>
            </a:r>
          </a:p>
          <a:p>
            <a:pPr marL="171450" indent="-171450">
              <a:buFont typeface="Arial" panose="020B0604020202020204" pitchFamily="34" charset="0"/>
              <a:buChar char="•"/>
              <a:defRPr/>
            </a:pPr>
            <a:r>
              <a:rPr lang="en-US" sz="1100" dirty="0"/>
              <a:t>Health plan services, programs and discounts</a:t>
            </a:r>
          </a:p>
          <a:p>
            <a:pPr>
              <a:defRPr/>
            </a:pPr>
            <a:endParaRPr lang="en-US" sz="1100" dirty="0"/>
          </a:p>
          <a:p>
            <a:pPr>
              <a:defRPr/>
            </a:pPr>
            <a:r>
              <a:rPr lang="en-US" sz="1100" b="1" i="0" u="none" strike="noStrike" kern="1200" baseline="0" dirty="0">
                <a:solidFill>
                  <a:schemeClr val="tx1"/>
                </a:solidFill>
              </a:rPr>
              <a:t>Call the CareLine</a:t>
            </a:r>
            <a:r>
              <a:rPr lang="en-US" sz="1100" b="0" i="0" u="none" strike="noStrike" kern="1200" baseline="30000" dirty="0">
                <a:solidFill>
                  <a:schemeClr val="tx1"/>
                </a:solidFill>
              </a:rPr>
              <a:t>SM</a:t>
            </a:r>
            <a:r>
              <a:rPr lang="en-US" sz="1100" b="1" i="0" u="none" strike="noStrike" kern="1200" baseline="0" dirty="0">
                <a:solidFill>
                  <a:schemeClr val="tx1"/>
                </a:solidFill>
              </a:rPr>
              <a:t>service nurse line when you’re wondering about:</a:t>
            </a:r>
            <a:endParaRPr lang="en-US" sz="1100" dirty="0"/>
          </a:p>
          <a:p>
            <a:pPr marL="171450" indent="-171450">
              <a:buFont typeface="Arial" panose="020B0604020202020204" pitchFamily="34" charset="0"/>
              <a:buChar char="•"/>
              <a:defRPr/>
            </a:pPr>
            <a:r>
              <a:rPr lang="en-US" sz="1100" dirty="0"/>
              <a:t>Whether you should see a doctor</a:t>
            </a:r>
          </a:p>
          <a:p>
            <a:pPr marL="171450" indent="-171450">
              <a:buFont typeface="Arial" panose="020B0604020202020204" pitchFamily="34" charset="0"/>
              <a:buChar char="•"/>
              <a:defRPr/>
            </a:pPr>
            <a:r>
              <a:rPr lang="en-US" sz="1100" dirty="0"/>
              <a:t>Home remedies</a:t>
            </a:r>
          </a:p>
          <a:p>
            <a:pPr marL="171450" indent="-171450">
              <a:buFont typeface="Arial" panose="020B0604020202020204" pitchFamily="34" charset="0"/>
              <a:buChar char="•"/>
              <a:defRPr/>
            </a:pPr>
            <a:r>
              <a:rPr lang="en-US" sz="1100" dirty="0"/>
              <a:t>A medicine you’re taking</a:t>
            </a:r>
          </a:p>
          <a:p>
            <a:pPr>
              <a:defRPr/>
            </a:pPr>
            <a:endParaRPr lang="en-US" sz="1100" dirty="0"/>
          </a:p>
          <a:p>
            <a:pPr>
              <a:defRPr/>
            </a:pPr>
            <a:r>
              <a:rPr lang="en-US" sz="1100" b="1" i="0" u="none" strike="noStrike" kern="1200" baseline="0" dirty="0" smtClean="0">
                <a:solidFill>
                  <a:schemeClr val="tx1"/>
                </a:solidFill>
              </a:rPr>
              <a:t>Use the </a:t>
            </a:r>
            <a:r>
              <a:rPr lang="en-US" sz="1100" b="1" i="0" u="none" strike="noStrike" kern="1200" baseline="0" dirty="0" err="1" smtClean="0">
                <a:solidFill>
                  <a:schemeClr val="tx1"/>
                </a:solidFill>
              </a:rPr>
              <a:t>BabyLine</a:t>
            </a:r>
            <a:r>
              <a:rPr lang="en-US" sz="1100" b="1" i="0" u="none" strike="noStrike" kern="1200" baseline="0" dirty="0" smtClean="0">
                <a:solidFill>
                  <a:schemeClr val="tx1"/>
                </a:solidFill>
              </a:rPr>
              <a:t> phone service to get support with:</a:t>
            </a:r>
            <a:endParaRPr lang="en-US" sz="1100" dirty="0" smtClean="0"/>
          </a:p>
          <a:p>
            <a:pPr marL="171450" indent="-171450">
              <a:buFont typeface="Arial" panose="020B0604020202020204" pitchFamily="34" charset="0"/>
              <a:buChar char="•"/>
              <a:defRPr/>
            </a:pPr>
            <a:r>
              <a:rPr lang="en-US" sz="1100" dirty="0" smtClean="0"/>
              <a:t>Your pregnancy</a:t>
            </a:r>
          </a:p>
          <a:p>
            <a:pPr marL="171450" indent="-171450">
              <a:buFont typeface="Arial" panose="020B0604020202020204" pitchFamily="34" charset="0"/>
              <a:buChar char="•"/>
              <a:defRPr/>
            </a:pPr>
            <a:r>
              <a:rPr lang="en-US" sz="1100" dirty="0" smtClean="0"/>
              <a:t>The contractions you’re having</a:t>
            </a:r>
          </a:p>
          <a:p>
            <a:pPr marL="171450" indent="-171450">
              <a:buFont typeface="Arial" panose="020B0604020202020204" pitchFamily="34" charset="0"/>
              <a:buChar char="•"/>
              <a:defRPr/>
            </a:pPr>
            <a:r>
              <a:rPr lang="en-US" sz="1100" dirty="0" smtClean="0"/>
              <a:t>Your new baby</a:t>
            </a:r>
          </a:p>
          <a:p>
            <a:pPr>
              <a:defRPr/>
            </a:pPr>
            <a:endParaRPr lang="en-US" sz="1100" b="1" i="0" u="none" strike="noStrike" kern="1200" baseline="0" dirty="0" smtClean="0">
              <a:solidFill>
                <a:schemeClr val="tx1"/>
              </a:solidFill>
            </a:endParaRPr>
          </a:p>
          <a:p>
            <a:pPr>
              <a:defRPr/>
            </a:pPr>
            <a:r>
              <a:rPr lang="en-US" sz="1100" b="1" i="0" u="none" strike="noStrike" kern="1200" baseline="0" dirty="0" smtClean="0">
                <a:solidFill>
                  <a:schemeClr val="tx1"/>
                </a:solidFill>
              </a:rPr>
              <a:t>Member Services can also help you:</a:t>
            </a:r>
          </a:p>
          <a:p>
            <a:pPr>
              <a:defRPr/>
            </a:pPr>
            <a:endParaRPr lang="en-US" sz="1100" b="1" i="0" u="none" strike="noStrike" kern="1200" baseline="0" dirty="0" smtClean="0">
              <a:solidFill>
                <a:schemeClr val="tx1"/>
              </a:solidFill>
            </a:endParaRPr>
          </a:p>
          <a:p>
            <a:pPr>
              <a:defRPr/>
            </a:pPr>
            <a:r>
              <a:rPr lang="en-US" sz="1100" b="1" i="0" u="none" strike="noStrike" kern="1200" baseline="0" dirty="0" smtClean="0">
                <a:solidFill>
                  <a:schemeClr val="tx1"/>
                </a:solidFill>
              </a:rPr>
              <a:t>Talk </a:t>
            </a:r>
            <a:r>
              <a:rPr lang="en-US" sz="1100" b="1" i="0" u="none" strike="noStrike" kern="1200" baseline="0" dirty="0">
                <a:solidFill>
                  <a:schemeClr val="tx1"/>
                </a:solidFill>
              </a:rPr>
              <a:t>to a Nurse Navigator</a:t>
            </a:r>
            <a:r>
              <a:rPr lang="en-US" sz="1100" b="0" i="0" u="none" strike="noStrike" kern="1200" baseline="30000" dirty="0">
                <a:solidFill>
                  <a:schemeClr val="tx1"/>
                </a:solidFill>
              </a:rPr>
              <a:t>SM</a:t>
            </a:r>
            <a:r>
              <a:rPr lang="en-US" sz="1100" b="1" i="0" u="none" strike="noStrike" kern="1200" baseline="0" dirty="0">
                <a:solidFill>
                  <a:schemeClr val="tx1"/>
                </a:solidFill>
              </a:rPr>
              <a:t>for help with:</a:t>
            </a:r>
            <a:endParaRPr lang="en-US" sz="1100" dirty="0"/>
          </a:p>
          <a:p>
            <a:pPr marL="171450" indent="-171450">
              <a:buFont typeface="Arial" panose="020B0604020202020204" pitchFamily="34" charset="0"/>
              <a:buChar char="•"/>
              <a:defRPr/>
            </a:pPr>
            <a:r>
              <a:rPr lang="en-US" sz="1100" dirty="0"/>
              <a:t>Understanding your health care and benefits</a:t>
            </a:r>
          </a:p>
          <a:p>
            <a:pPr marL="171450" indent="-171450">
              <a:buFont typeface="Arial" panose="020B0604020202020204" pitchFamily="34" charset="0"/>
              <a:buChar char="•"/>
              <a:defRPr/>
            </a:pPr>
            <a:r>
              <a:rPr lang="en-US" sz="1100" dirty="0"/>
              <a:t>How to choose a </a:t>
            </a:r>
            <a:r>
              <a:rPr lang="en-US" sz="1100" dirty="0" smtClean="0"/>
              <a:t>treatment</a:t>
            </a:r>
          </a:p>
          <a:p>
            <a:pPr marL="171450" indent="-171450">
              <a:buFont typeface="Arial" panose="020B0604020202020204" pitchFamily="34" charset="0"/>
              <a:buChar char="•"/>
              <a:defRPr/>
            </a:pPr>
            <a:endParaRPr lang="en-US" sz="1100" dirty="0" smtClean="0"/>
          </a:p>
          <a:p>
            <a:pPr marL="0" indent="0">
              <a:buFont typeface="Arial" panose="020B0604020202020204" pitchFamily="34" charset="0"/>
              <a:buNone/>
              <a:defRPr/>
            </a:pPr>
            <a:r>
              <a:rPr lang="en-US" sz="1100" b="1" dirty="0" smtClean="0"/>
              <a:t>Talk to a</a:t>
            </a:r>
            <a:r>
              <a:rPr lang="en-US" sz="1100" b="1" baseline="0" dirty="0" smtClean="0"/>
              <a:t> Pharmacy Navigator with questions about:</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Your medicines or how much they cost</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Doctor approvals to take a medicine (prior authorization)</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Your pharmacy benefits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Transferring medicine to a mail order pharmacy</a:t>
            </a:r>
            <a:endParaRPr lang="en-US" sz="1100" dirty="0"/>
          </a:p>
          <a:p>
            <a:pPr>
              <a:defRPr/>
            </a:pPr>
            <a:endParaRPr lang="en-US" sz="1100" dirty="0"/>
          </a:p>
          <a:p>
            <a:pPr>
              <a:defRPr/>
            </a:pPr>
            <a:r>
              <a:rPr lang="en-US" sz="1100" b="1" i="0" u="none" strike="noStrike" kern="1200" baseline="0" dirty="0">
                <a:solidFill>
                  <a:schemeClr val="tx1"/>
                </a:solidFill>
              </a:rPr>
              <a:t>Contact a Behavioral Health Navigator when you need help with:</a:t>
            </a:r>
            <a:endParaRPr lang="en-US" sz="1100" dirty="0"/>
          </a:p>
          <a:p>
            <a:pPr marL="171450" indent="-171450">
              <a:buFont typeface="Arial" panose="020B0604020202020204" pitchFamily="34" charset="0"/>
              <a:buChar char="•"/>
              <a:defRPr/>
            </a:pPr>
            <a:r>
              <a:rPr lang="en-US" sz="1100" dirty="0"/>
              <a:t>Finding a mental or chemical health careprofessional in your network</a:t>
            </a:r>
          </a:p>
          <a:p>
            <a:pPr marL="171450" indent="-171450">
              <a:buFont typeface="Arial" panose="020B0604020202020204" pitchFamily="34" charset="0"/>
              <a:buChar char="•"/>
              <a:defRPr/>
            </a:pPr>
            <a:r>
              <a:rPr lang="en-US" sz="1100" dirty="0"/>
              <a:t>Your behavioral health benefits</a:t>
            </a:r>
          </a:p>
        </p:txBody>
      </p:sp>
    </p:spTree>
    <p:extLst>
      <p:ext uri="{BB962C8B-B14F-4D97-AF65-F5344CB8AC3E}">
        <p14:creationId xmlns:p14="http://schemas.microsoft.com/office/powerpoint/2010/main" val="19611074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Want to check on a claim? Need to find an urgent care near your </a:t>
            </a:r>
            <a:r>
              <a:rPr lang="en-US" dirty="0" smtClean="0"/>
              <a:t>house? These </a:t>
            </a:r>
            <a:r>
              <a:rPr lang="en-US" dirty="0"/>
              <a:t>are just a couple of the things you</a:t>
            </a:r>
            <a:r>
              <a:rPr lang="en-US" baseline="0" dirty="0"/>
              <a:t> can do on your </a:t>
            </a:r>
            <a:r>
              <a:rPr lang="en-US" i="1" dirty="0"/>
              <a:t>my</a:t>
            </a:r>
            <a:r>
              <a:rPr lang="en-US" dirty="0"/>
              <a:t>HealthPartnersaccount and the myHP mobile app. </a:t>
            </a:r>
          </a:p>
          <a:p>
            <a:endParaRPr lang="en-US" b="0" i="0" dirty="0"/>
          </a:p>
          <a:p>
            <a:r>
              <a:rPr lang="en-US" b="0" i="0" dirty="0"/>
              <a:t>Here</a:t>
            </a:r>
            <a:r>
              <a:rPr lang="en-US" b="0" i="0" baseline="0" dirty="0"/>
              <a:t> are the top five things members find most helpful with their online account or mobile app:</a:t>
            </a:r>
            <a:endParaRPr lang="en-US" b="0" i="0" dirty="0"/>
          </a:p>
          <a:p>
            <a:pPr marL="228600" indent="-228600">
              <a:buFont typeface="+mj-lt"/>
              <a:buAutoNum type="arabicPeriod"/>
            </a:pPr>
            <a:r>
              <a:rPr lang="en-US" dirty="0"/>
              <a:t>See recent claims and how much you owe for your health care.</a:t>
            </a:r>
          </a:p>
          <a:p>
            <a:pPr marL="228600" indent="-228600">
              <a:buFont typeface="+mj-lt"/>
              <a:buAutoNum type="arabicPeriod"/>
            </a:pPr>
            <a:r>
              <a:rPr lang="en-US" dirty="0"/>
              <a:t>Search for doctors in your network or near your current location.</a:t>
            </a:r>
          </a:p>
          <a:p>
            <a:pPr marL="228600" indent="-228600">
              <a:buFont typeface="+mj-lt"/>
              <a:buAutoNum type="arabicPeriod"/>
            </a:pPr>
            <a:r>
              <a:rPr lang="en-US" dirty="0"/>
              <a:t>Get cost estimates for treatments and procedures, specificto your plan.</a:t>
            </a:r>
          </a:p>
          <a:p>
            <a:pPr marL="228600" indent="-228600">
              <a:buFont typeface="+mj-lt"/>
              <a:buAutoNum type="arabicPeriod"/>
            </a:pPr>
            <a:r>
              <a:rPr lang="en-US" dirty="0"/>
              <a:t>Check your balances, including how much you owe before yourplan starts paying (deductible) and the most you’ll have to pa</a:t>
            </a:r>
            <a:r>
              <a:rPr lang="en-US" baseline="0" dirty="0"/>
              <a:t>y </a:t>
            </a:r>
            <a:r>
              <a:rPr lang="en-US" dirty="0"/>
              <a:t>(out-of-pocket maximum).</a:t>
            </a:r>
          </a:p>
          <a:p>
            <a:pPr marL="228600" indent="-228600">
              <a:buFont typeface="+mj-lt"/>
              <a:buAutoNum type="arabicPeriod"/>
            </a:pPr>
            <a:r>
              <a:rPr lang="en-US" dirty="0"/>
              <a:t>View your HealthPartners member ID card and fax it to yourdoctor’s office</a:t>
            </a:r>
          </a:p>
        </p:txBody>
      </p:sp>
    </p:spTree>
    <p:extLst>
      <p:ext uri="{BB962C8B-B14F-4D97-AF65-F5344CB8AC3E}">
        <p14:creationId xmlns:p14="http://schemas.microsoft.com/office/powerpoint/2010/main" val="39899541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591050"/>
          </a:xfrm>
        </p:spPr>
        <p:txBody>
          <a:bodyPr/>
          <a:lstStyle/>
          <a:p>
            <a:r>
              <a:rPr lang="en-US" dirty="0" smtClean="0"/>
              <a:t>Our</a:t>
            </a:r>
            <a:r>
              <a:rPr lang="en-US" baseline="0" dirty="0" smtClean="0"/>
              <a:t> </a:t>
            </a:r>
            <a:r>
              <a:rPr lang="en-US" baseline="0" dirty="0"/>
              <a:t>teams and </a:t>
            </a:r>
            <a:r>
              <a:rPr lang="en-US" dirty="0"/>
              <a:t>tools are here to help you find the right medicines toachieve your best health. Here are just some of the ways we’re here</a:t>
            </a:r>
            <a:r>
              <a:rPr lang="en-US" baseline="0" dirty="0"/>
              <a:t> to help:</a:t>
            </a:r>
            <a:endParaRPr lang="en-US" dirty="0"/>
          </a:p>
          <a:p>
            <a:endParaRPr lang="en-US" dirty="0"/>
          </a:p>
          <a:p>
            <a:r>
              <a:rPr lang="en-US" b="1" i="0" dirty="0"/>
              <a:t>Talk to a </a:t>
            </a:r>
            <a:r>
              <a:rPr lang="en-US" b="1" i="0" dirty="0" smtClean="0"/>
              <a:t>pharmacy</a:t>
            </a:r>
            <a:r>
              <a:rPr lang="en-US" b="1" i="0" baseline="0" dirty="0" smtClean="0"/>
              <a:t> navigator</a:t>
            </a:r>
            <a:endParaRPr lang="en-US" b="1" i="0" dirty="0"/>
          </a:p>
          <a:p>
            <a:r>
              <a:rPr lang="en-US" baseline="0" dirty="0" smtClean="0"/>
              <a:t>Are there manufacturer coupons available for my prescriptions? </a:t>
            </a:r>
            <a:r>
              <a:rPr lang="en-US" dirty="0" smtClean="0"/>
              <a:t>What other formulary options</a:t>
            </a:r>
            <a:r>
              <a:rPr lang="en-US" baseline="0" dirty="0" smtClean="0"/>
              <a:t> are there? </a:t>
            </a:r>
            <a:endParaRPr lang="en-US" dirty="0"/>
          </a:p>
          <a:p>
            <a:endParaRPr lang="en-US" dirty="0"/>
          </a:p>
          <a:p>
            <a:r>
              <a:rPr lang="en-US" b="1" i="0" dirty="0"/>
              <a:t>Learn more about your medicine online</a:t>
            </a:r>
          </a:p>
          <a:p>
            <a:r>
              <a:rPr lang="en-US" b="0" dirty="0"/>
              <a:t>Visit</a:t>
            </a:r>
            <a:r>
              <a:rPr lang="en-US" b="1" dirty="0"/>
              <a:t> healthpartners.com/pharmacy. </a:t>
            </a:r>
            <a:r>
              <a:rPr lang="en-US" dirty="0"/>
              <a:t>The health library </a:t>
            </a:r>
            <a:r>
              <a:rPr lang="en-US" dirty="0" smtClean="0"/>
              <a:t>has information </a:t>
            </a:r>
            <a:r>
              <a:rPr lang="en-US" dirty="0"/>
              <a:t>on how to take your medicine, what it </a:t>
            </a:r>
            <a:r>
              <a:rPr lang="en-US" dirty="0" smtClean="0"/>
              <a:t>should look </a:t>
            </a:r>
            <a:r>
              <a:rPr lang="en-US" dirty="0"/>
              <a:t>like, what to do if you miss a dose and more. And </a:t>
            </a:r>
            <a:r>
              <a:rPr lang="en-US" dirty="0" smtClean="0"/>
              <a:t>our Drug </a:t>
            </a:r>
            <a:r>
              <a:rPr lang="en-US" dirty="0"/>
              <a:t>Interaction Checker will let </a:t>
            </a:r>
            <a:r>
              <a:rPr lang="en-US" dirty="0" smtClean="0"/>
              <a:t>you know </a:t>
            </a:r>
            <a:r>
              <a:rPr lang="en-US" dirty="0"/>
              <a:t>what food ordrinks to avoid. You can also learn about other options </a:t>
            </a:r>
            <a:r>
              <a:rPr lang="en-US" dirty="0" smtClean="0"/>
              <a:t>if your </a:t>
            </a:r>
            <a:r>
              <a:rPr lang="en-US" dirty="0"/>
              <a:t>medicines don’t work well together.</a:t>
            </a:r>
          </a:p>
          <a:p>
            <a:endParaRPr lang="en-US" b="1" i="0" baseline="0" dirty="0"/>
          </a:p>
          <a:p>
            <a:r>
              <a:rPr lang="en-US" b="1" i="0" baseline="0" dirty="0"/>
              <a:t>Get medicine delivered to your door</a:t>
            </a:r>
          </a:p>
          <a:p>
            <a:r>
              <a:rPr lang="en-US" baseline="0" dirty="0"/>
              <a:t>With Mail Order Pharmacy, your medicine gets shipped right to your door, within five days. Shipping is free. Isn’t that great?</a:t>
            </a:r>
          </a:p>
        </p:txBody>
      </p:sp>
    </p:spTree>
    <p:extLst>
      <p:ext uri="{BB962C8B-B14F-4D97-AF65-F5344CB8AC3E}">
        <p14:creationId xmlns:p14="http://schemas.microsoft.com/office/powerpoint/2010/main" val="2493609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2879">
              <a:spcBef>
                <a:spcPct val="30000"/>
              </a:spcBef>
              <a:defRPr sz="1200">
                <a:solidFill>
                  <a:schemeClr val="tx1"/>
                </a:solidFill>
                <a:latin typeface="Arial" charset="0"/>
              </a:defRPr>
            </a:lvl1pPr>
            <a:lvl2pPr marL="727500" indent="-278849" algn="l" defTabSz="912879">
              <a:spcBef>
                <a:spcPct val="30000"/>
              </a:spcBef>
              <a:defRPr sz="1200">
                <a:solidFill>
                  <a:schemeClr val="tx1"/>
                </a:solidFill>
                <a:latin typeface="Arial" charset="0"/>
              </a:defRPr>
            </a:lvl2pPr>
            <a:lvl3pPr marL="1120069" indent="-222768" algn="l" defTabSz="912879">
              <a:spcBef>
                <a:spcPct val="30000"/>
              </a:spcBef>
              <a:defRPr sz="1200">
                <a:solidFill>
                  <a:schemeClr val="tx1"/>
                </a:solidFill>
                <a:latin typeface="Arial" charset="0"/>
              </a:defRPr>
            </a:lvl3pPr>
            <a:lvl4pPr marL="1568719" indent="-222768" algn="l" defTabSz="912879">
              <a:spcBef>
                <a:spcPct val="30000"/>
              </a:spcBef>
              <a:defRPr sz="1200">
                <a:solidFill>
                  <a:schemeClr val="tx1"/>
                </a:solidFill>
                <a:latin typeface="Arial" charset="0"/>
              </a:defRPr>
            </a:lvl4pPr>
            <a:lvl5pPr marL="2017369" indent="-222768" algn="l" defTabSz="912879">
              <a:spcBef>
                <a:spcPct val="30000"/>
              </a:spcBef>
              <a:defRPr sz="1200">
                <a:solidFill>
                  <a:schemeClr val="tx1"/>
                </a:solidFill>
                <a:latin typeface="Arial" charset="0"/>
              </a:defRPr>
            </a:lvl5pPr>
            <a:lvl6pPr marL="2466020" indent="-222768" defTabSz="912879" eaLnBrk="0" fontAlgn="base" hangingPunct="0">
              <a:spcBef>
                <a:spcPct val="30000"/>
              </a:spcBef>
              <a:spcAft>
                <a:spcPct val="0"/>
              </a:spcAft>
              <a:defRPr sz="1200">
                <a:solidFill>
                  <a:schemeClr val="tx1"/>
                </a:solidFill>
                <a:latin typeface="Arial" charset="0"/>
              </a:defRPr>
            </a:lvl6pPr>
            <a:lvl7pPr marL="2914670" indent="-222768" defTabSz="912879" eaLnBrk="0" fontAlgn="base" hangingPunct="0">
              <a:spcBef>
                <a:spcPct val="30000"/>
              </a:spcBef>
              <a:spcAft>
                <a:spcPct val="0"/>
              </a:spcAft>
              <a:defRPr sz="1200">
                <a:solidFill>
                  <a:schemeClr val="tx1"/>
                </a:solidFill>
                <a:latin typeface="Arial" charset="0"/>
              </a:defRPr>
            </a:lvl7pPr>
            <a:lvl8pPr marL="3363320" indent="-222768" defTabSz="912879" eaLnBrk="0" fontAlgn="base" hangingPunct="0">
              <a:spcBef>
                <a:spcPct val="30000"/>
              </a:spcBef>
              <a:spcAft>
                <a:spcPct val="0"/>
              </a:spcAft>
              <a:defRPr sz="1200">
                <a:solidFill>
                  <a:schemeClr val="tx1"/>
                </a:solidFill>
                <a:latin typeface="Arial" charset="0"/>
              </a:defRPr>
            </a:lvl8pPr>
            <a:lvl9pPr marL="3811971" indent="-222768" defTabSz="912879" eaLnBrk="0" fontAlgn="base" hangingPunct="0">
              <a:spcBef>
                <a:spcPct val="30000"/>
              </a:spcBef>
              <a:spcAft>
                <a:spcPct val="0"/>
              </a:spcAft>
              <a:defRPr sz="1200">
                <a:solidFill>
                  <a:schemeClr val="tx1"/>
                </a:solidFill>
                <a:latin typeface="Arial" charset="0"/>
              </a:defRPr>
            </a:lvl9pPr>
          </a:lstStyle>
          <a:p>
            <a:pPr algn="r">
              <a:spcBef>
                <a:spcPct val="0"/>
              </a:spcBef>
            </a:pPr>
            <a:fld id="{2F4F30C7-E524-43DD-825A-6D7F404EFC7C}" type="slidenum">
              <a:rPr lang="en-US" altLang="en-US" smtClean="0">
                <a:solidFill>
                  <a:srgbClr val="000000"/>
                </a:solidFill>
              </a:rPr>
              <a:pPr algn="r">
                <a:spcBef>
                  <a:spcPct val="0"/>
                </a:spcBef>
              </a:pPr>
              <a:t>6</a:t>
            </a:fld>
            <a:endParaRPr lang="en-US" altLang="en-US" smtClean="0">
              <a:solidFill>
                <a:srgbClr val="000000"/>
              </a:solidFill>
            </a:endParaRPr>
          </a:p>
        </p:txBody>
      </p:sp>
      <p:sp>
        <p:nvSpPr>
          <p:cNvPr id="17411" name="Rectangle 2"/>
          <p:cNvSpPr>
            <a:spLocks noGrp="1" noRot="1" noChangeAspect="1" noChangeArrowheads="1" noTextEdit="1"/>
          </p:cNvSpPr>
          <p:nvPr>
            <p:ph type="sldImg"/>
          </p:nvPr>
        </p:nvSpPr>
        <p:spPr>
          <a:xfrm>
            <a:off x="1143000" y="685800"/>
            <a:ext cx="4572000" cy="3429000"/>
          </a:xfrm>
          <a:ln/>
        </p:spPr>
      </p:sp>
      <p:sp>
        <p:nvSpPr>
          <p:cNvPr id="17412" name="Rectangle 4"/>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Arial" charset="0"/>
            </a:endParaRPr>
          </a:p>
        </p:txBody>
      </p:sp>
    </p:spTree>
    <p:extLst>
      <p:ext uri="{BB962C8B-B14F-4D97-AF65-F5344CB8AC3E}">
        <p14:creationId xmlns:p14="http://schemas.microsoft.com/office/powerpoint/2010/main" val="13480225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We all know what a difference being healthy can make in your life and how a little support – and savings – can be a big help. That’s why I’m excited to tell you about some great healthy discounts you get just for being a HealthPartners member.</a:t>
            </a:r>
          </a:p>
          <a:p>
            <a:endParaRPr lang="en-US" sz="1200" b="0" i="0" u="none" strike="noStrike" kern="1200" baseline="0" dirty="0">
              <a:solidFill>
                <a:schemeClr val="tx1"/>
              </a:solidFill>
              <a:latin typeface="+mn-lt"/>
              <a:ea typeface="+mn-ea"/>
              <a:cs typeface="+mn-cs"/>
            </a:endParaRPr>
          </a:p>
          <a:p>
            <a:r>
              <a:rPr lang="en-US" b="0" dirty="0"/>
              <a:t>You can save money on:</a:t>
            </a:r>
          </a:p>
          <a:p>
            <a:pPr marL="171450" indent="-171450">
              <a:buFont typeface="Arial" panose="020B0604020202020204" pitchFamily="34" charset="0"/>
              <a:buChar char="•"/>
            </a:pPr>
            <a:r>
              <a:rPr lang="en-US" dirty="0"/>
              <a:t>Eyewear</a:t>
            </a:r>
          </a:p>
          <a:p>
            <a:pPr marL="171450" indent="-171450">
              <a:buFont typeface="Arial" panose="020B0604020202020204" pitchFamily="34" charset="0"/>
              <a:buChar char="•"/>
            </a:pPr>
            <a:r>
              <a:rPr lang="en-US" dirty="0"/>
              <a:t>Fitness and wellness classes</a:t>
            </a:r>
          </a:p>
          <a:p>
            <a:pPr marL="171450" indent="-171450">
              <a:buFont typeface="Arial" panose="020B0604020202020204" pitchFamily="34" charset="0"/>
              <a:buChar char="•"/>
            </a:pPr>
            <a:r>
              <a:rPr lang="en-US" dirty="0"/>
              <a:t>Healthy eating </a:t>
            </a:r>
            <a:r>
              <a:rPr lang="en-US" dirty="0" smtClean="0"/>
              <a:t>programs</a:t>
            </a:r>
            <a:r>
              <a:rPr lang="en-US" baseline="0" dirty="0" smtClean="0"/>
              <a:t> and </a:t>
            </a:r>
            <a:r>
              <a:rPr lang="en-US" dirty="0" smtClean="0"/>
              <a:t>delivery </a:t>
            </a:r>
            <a:r>
              <a:rPr lang="en-US" dirty="0"/>
              <a:t>services</a:t>
            </a:r>
          </a:p>
          <a:p>
            <a:pPr marL="171450" indent="-171450">
              <a:buFont typeface="Arial" panose="020B0604020202020204" pitchFamily="34" charset="0"/>
              <a:buChar char="•"/>
            </a:pPr>
            <a:r>
              <a:rPr lang="en-US" dirty="0"/>
              <a:t>Healthy mom and baby </a:t>
            </a:r>
            <a:r>
              <a:rPr lang="en-US" dirty="0" smtClean="0"/>
              <a:t>products</a:t>
            </a:r>
          </a:p>
          <a:p>
            <a:pPr marL="171450" indent="-171450">
              <a:buFont typeface="Arial" panose="020B0604020202020204" pitchFamily="34" charset="0"/>
              <a:buChar char="•"/>
            </a:pPr>
            <a:r>
              <a:rPr lang="en-US" dirty="0" smtClean="0"/>
              <a:t>Orthodontics</a:t>
            </a:r>
            <a:endParaRPr lang="en-US" dirty="0"/>
          </a:p>
          <a:p>
            <a:pPr marL="171450" indent="-171450">
              <a:buFont typeface="Arial" panose="020B0604020202020204" pitchFamily="34" charset="0"/>
              <a:buChar char="•"/>
            </a:pPr>
            <a:r>
              <a:rPr lang="en-US" dirty="0"/>
              <a:t>Recreational equipment</a:t>
            </a:r>
          </a:p>
          <a:p>
            <a:pPr marL="171450" indent="-171450">
              <a:buFont typeface="Arial" panose="020B0604020202020204" pitchFamily="34" charset="0"/>
              <a:buChar char="•"/>
            </a:pPr>
            <a:r>
              <a:rPr lang="en-US" dirty="0"/>
              <a:t>Spa services</a:t>
            </a:r>
          </a:p>
          <a:p>
            <a:pPr marL="171450" indent="-171450">
              <a:buFont typeface="Arial" panose="020B0604020202020204" pitchFamily="34" charset="0"/>
              <a:buChar char="•"/>
            </a:pPr>
            <a:r>
              <a:rPr lang="en-US" dirty="0"/>
              <a:t>Swim lessons</a:t>
            </a:r>
          </a:p>
          <a:p>
            <a:pPr marL="171450" indent="-171450">
              <a:buFont typeface="Arial" panose="020B0604020202020204" pitchFamily="34" charset="0"/>
              <a:buChar char="•"/>
            </a:pPr>
            <a:r>
              <a:rPr lang="en-US" dirty="0"/>
              <a:t>And more!</a:t>
            </a:r>
          </a:p>
        </p:txBody>
      </p:sp>
    </p:spTree>
    <p:extLst>
      <p:ext uri="{BB962C8B-B14F-4D97-AF65-F5344CB8AC3E}">
        <p14:creationId xmlns:p14="http://schemas.microsoft.com/office/powerpoint/2010/main" val="22097281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If you’re jet-setting across the world or just heading out of town for the weekend, you don’t have to worry. We’ve partnered with Assist America so you can get the support you need if the unexpected happens.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When you’re traveling more than 100 miles away from home and have an emergency, Assist America is available 24/7/365. They can help you with:</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Filling lost prescriptions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Finding quality care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Hospital admission</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Pre-trip info, like immunizations you need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Sending health updates home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Tracking down lost luggage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Translator referrals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Coordinating transport to care facilities or back home</a:t>
            </a:r>
            <a:endParaRPr lang="en-US" dirty="0"/>
          </a:p>
        </p:txBody>
      </p:sp>
      <p:sp>
        <p:nvSpPr>
          <p:cNvPr id="4" name="Slide Number Placeholder 3"/>
          <p:cNvSpPr>
            <a:spLocks noGrp="1"/>
          </p:cNvSpPr>
          <p:nvPr>
            <p:ph type="sldNum" sz="quarter" idx="10"/>
          </p:nvPr>
        </p:nvSpPr>
        <p:spPr/>
        <p:txBody>
          <a:bodyPr/>
          <a:lstStyle/>
          <a:p>
            <a:fld id="{6F02DC54-C7A2-4E31-BFC0-9DAFD9FCD954}"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26112442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02DC54-C7A2-4E31-BFC0-9DAFD9FCD954}"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36155959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2879">
              <a:spcBef>
                <a:spcPct val="30000"/>
              </a:spcBef>
              <a:defRPr sz="1200">
                <a:solidFill>
                  <a:schemeClr val="tx1"/>
                </a:solidFill>
                <a:latin typeface="Arial" charset="0"/>
              </a:defRPr>
            </a:lvl1pPr>
            <a:lvl2pPr marL="727500" indent="-278849" algn="l" defTabSz="912879">
              <a:spcBef>
                <a:spcPct val="30000"/>
              </a:spcBef>
              <a:defRPr sz="1200">
                <a:solidFill>
                  <a:schemeClr val="tx1"/>
                </a:solidFill>
                <a:latin typeface="Arial" charset="0"/>
              </a:defRPr>
            </a:lvl2pPr>
            <a:lvl3pPr marL="1120069" indent="-222768" algn="l" defTabSz="912879">
              <a:spcBef>
                <a:spcPct val="30000"/>
              </a:spcBef>
              <a:defRPr sz="1200">
                <a:solidFill>
                  <a:schemeClr val="tx1"/>
                </a:solidFill>
                <a:latin typeface="Arial" charset="0"/>
              </a:defRPr>
            </a:lvl3pPr>
            <a:lvl4pPr marL="1568719" indent="-222768" algn="l" defTabSz="912879">
              <a:spcBef>
                <a:spcPct val="30000"/>
              </a:spcBef>
              <a:defRPr sz="1200">
                <a:solidFill>
                  <a:schemeClr val="tx1"/>
                </a:solidFill>
                <a:latin typeface="Arial" charset="0"/>
              </a:defRPr>
            </a:lvl4pPr>
            <a:lvl5pPr marL="2017369" indent="-222768" algn="l" defTabSz="912879">
              <a:spcBef>
                <a:spcPct val="30000"/>
              </a:spcBef>
              <a:defRPr sz="1200">
                <a:solidFill>
                  <a:schemeClr val="tx1"/>
                </a:solidFill>
                <a:latin typeface="Arial" charset="0"/>
              </a:defRPr>
            </a:lvl5pPr>
            <a:lvl6pPr marL="2466020" indent="-222768" defTabSz="912879" eaLnBrk="0" fontAlgn="base" hangingPunct="0">
              <a:spcBef>
                <a:spcPct val="30000"/>
              </a:spcBef>
              <a:spcAft>
                <a:spcPct val="0"/>
              </a:spcAft>
              <a:defRPr sz="1200">
                <a:solidFill>
                  <a:schemeClr val="tx1"/>
                </a:solidFill>
                <a:latin typeface="Arial" charset="0"/>
              </a:defRPr>
            </a:lvl6pPr>
            <a:lvl7pPr marL="2914670" indent="-222768" defTabSz="912879" eaLnBrk="0" fontAlgn="base" hangingPunct="0">
              <a:spcBef>
                <a:spcPct val="30000"/>
              </a:spcBef>
              <a:spcAft>
                <a:spcPct val="0"/>
              </a:spcAft>
              <a:defRPr sz="1200">
                <a:solidFill>
                  <a:schemeClr val="tx1"/>
                </a:solidFill>
                <a:latin typeface="Arial" charset="0"/>
              </a:defRPr>
            </a:lvl7pPr>
            <a:lvl8pPr marL="3363320" indent="-222768" defTabSz="912879" eaLnBrk="0" fontAlgn="base" hangingPunct="0">
              <a:spcBef>
                <a:spcPct val="30000"/>
              </a:spcBef>
              <a:spcAft>
                <a:spcPct val="0"/>
              </a:spcAft>
              <a:defRPr sz="1200">
                <a:solidFill>
                  <a:schemeClr val="tx1"/>
                </a:solidFill>
                <a:latin typeface="Arial" charset="0"/>
              </a:defRPr>
            </a:lvl8pPr>
            <a:lvl9pPr marL="3811971" indent="-222768" defTabSz="912879" eaLnBrk="0" fontAlgn="base" hangingPunct="0">
              <a:spcBef>
                <a:spcPct val="30000"/>
              </a:spcBef>
              <a:spcAft>
                <a:spcPct val="0"/>
              </a:spcAft>
              <a:defRPr sz="1200">
                <a:solidFill>
                  <a:schemeClr val="tx1"/>
                </a:solidFill>
                <a:latin typeface="Arial" charset="0"/>
              </a:defRPr>
            </a:lvl9pPr>
          </a:lstStyle>
          <a:p>
            <a:pPr algn="r">
              <a:spcBef>
                <a:spcPct val="0"/>
              </a:spcBef>
            </a:pPr>
            <a:fld id="{2F4F30C7-E524-43DD-825A-6D7F404EFC7C}" type="slidenum">
              <a:rPr lang="en-US" altLang="en-US" smtClean="0">
                <a:solidFill>
                  <a:srgbClr val="000000"/>
                </a:solidFill>
              </a:rPr>
              <a:pPr algn="r">
                <a:spcBef>
                  <a:spcPct val="0"/>
                </a:spcBef>
              </a:pPr>
              <a:t>52</a:t>
            </a:fld>
            <a:endParaRPr lang="en-US" altLang="en-US" smtClean="0">
              <a:solidFill>
                <a:srgbClr val="000000"/>
              </a:solidFill>
            </a:endParaRPr>
          </a:p>
        </p:txBody>
      </p:sp>
      <p:sp>
        <p:nvSpPr>
          <p:cNvPr id="17411" name="Rectangle 2"/>
          <p:cNvSpPr>
            <a:spLocks noGrp="1" noRot="1" noChangeAspect="1" noChangeArrowheads="1" noTextEdit="1"/>
          </p:cNvSpPr>
          <p:nvPr>
            <p:ph type="sldImg"/>
          </p:nvPr>
        </p:nvSpPr>
        <p:spPr>
          <a:xfrm>
            <a:off x="1143000" y="685800"/>
            <a:ext cx="4572000" cy="3429000"/>
          </a:xfrm>
          <a:ln/>
        </p:spPr>
      </p:sp>
      <p:sp>
        <p:nvSpPr>
          <p:cNvPr id="17412" name="Rectangle 4"/>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Arial" charset="0"/>
            </a:endParaRPr>
          </a:p>
        </p:txBody>
      </p:sp>
    </p:spTree>
    <p:extLst>
      <p:ext uri="{BB962C8B-B14F-4D97-AF65-F5344CB8AC3E}">
        <p14:creationId xmlns:p14="http://schemas.microsoft.com/office/powerpoint/2010/main" val="21081569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2879">
              <a:spcBef>
                <a:spcPct val="30000"/>
              </a:spcBef>
              <a:defRPr sz="1200">
                <a:solidFill>
                  <a:schemeClr val="tx1"/>
                </a:solidFill>
                <a:latin typeface="Arial" charset="0"/>
              </a:defRPr>
            </a:lvl1pPr>
            <a:lvl2pPr marL="727500" indent="-278849" algn="l" defTabSz="912879">
              <a:spcBef>
                <a:spcPct val="30000"/>
              </a:spcBef>
              <a:defRPr sz="1200">
                <a:solidFill>
                  <a:schemeClr val="tx1"/>
                </a:solidFill>
                <a:latin typeface="Arial" charset="0"/>
              </a:defRPr>
            </a:lvl2pPr>
            <a:lvl3pPr marL="1120069" indent="-222768" algn="l" defTabSz="912879">
              <a:spcBef>
                <a:spcPct val="30000"/>
              </a:spcBef>
              <a:defRPr sz="1200">
                <a:solidFill>
                  <a:schemeClr val="tx1"/>
                </a:solidFill>
                <a:latin typeface="Arial" charset="0"/>
              </a:defRPr>
            </a:lvl3pPr>
            <a:lvl4pPr marL="1568719" indent="-222768" algn="l" defTabSz="912879">
              <a:spcBef>
                <a:spcPct val="30000"/>
              </a:spcBef>
              <a:defRPr sz="1200">
                <a:solidFill>
                  <a:schemeClr val="tx1"/>
                </a:solidFill>
                <a:latin typeface="Arial" charset="0"/>
              </a:defRPr>
            </a:lvl4pPr>
            <a:lvl5pPr marL="2017369" indent="-222768" algn="l" defTabSz="912879">
              <a:spcBef>
                <a:spcPct val="30000"/>
              </a:spcBef>
              <a:defRPr sz="1200">
                <a:solidFill>
                  <a:schemeClr val="tx1"/>
                </a:solidFill>
                <a:latin typeface="Arial" charset="0"/>
              </a:defRPr>
            </a:lvl5pPr>
            <a:lvl6pPr marL="2466020" indent="-222768" defTabSz="912879" eaLnBrk="0" fontAlgn="base" hangingPunct="0">
              <a:spcBef>
                <a:spcPct val="30000"/>
              </a:spcBef>
              <a:spcAft>
                <a:spcPct val="0"/>
              </a:spcAft>
              <a:defRPr sz="1200">
                <a:solidFill>
                  <a:schemeClr val="tx1"/>
                </a:solidFill>
                <a:latin typeface="Arial" charset="0"/>
              </a:defRPr>
            </a:lvl6pPr>
            <a:lvl7pPr marL="2914670" indent="-222768" defTabSz="912879" eaLnBrk="0" fontAlgn="base" hangingPunct="0">
              <a:spcBef>
                <a:spcPct val="30000"/>
              </a:spcBef>
              <a:spcAft>
                <a:spcPct val="0"/>
              </a:spcAft>
              <a:defRPr sz="1200">
                <a:solidFill>
                  <a:schemeClr val="tx1"/>
                </a:solidFill>
                <a:latin typeface="Arial" charset="0"/>
              </a:defRPr>
            </a:lvl7pPr>
            <a:lvl8pPr marL="3363320" indent="-222768" defTabSz="912879" eaLnBrk="0" fontAlgn="base" hangingPunct="0">
              <a:spcBef>
                <a:spcPct val="30000"/>
              </a:spcBef>
              <a:spcAft>
                <a:spcPct val="0"/>
              </a:spcAft>
              <a:defRPr sz="1200">
                <a:solidFill>
                  <a:schemeClr val="tx1"/>
                </a:solidFill>
                <a:latin typeface="Arial" charset="0"/>
              </a:defRPr>
            </a:lvl8pPr>
            <a:lvl9pPr marL="3811971" indent="-222768" defTabSz="912879" eaLnBrk="0" fontAlgn="base" hangingPunct="0">
              <a:spcBef>
                <a:spcPct val="30000"/>
              </a:spcBef>
              <a:spcAft>
                <a:spcPct val="0"/>
              </a:spcAft>
              <a:defRPr sz="1200">
                <a:solidFill>
                  <a:schemeClr val="tx1"/>
                </a:solidFill>
                <a:latin typeface="Arial" charset="0"/>
              </a:defRPr>
            </a:lvl9pPr>
          </a:lstStyle>
          <a:p>
            <a:pPr algn="r">
              <a:spcBef>
                <a:spcPct val="0"/>
              </a:spcBef>
            </a:pPr>
            <a:fld id="{2F4F30C7-E524-43DD-825A-6D7F404EFC7C}" type="slidenum">
              <a:rPr lang="en-US" altLang="en-US" smtClean="0">
                <a:solidFill>
                  <a:srgbClr val="000000"/>
                </a:solidFill>
              </a:rPr>
              <a:pPr algn="r">
                <a:spcBef>
                  <a:spcPct val="0"/>
                </a:spcBef>
              </a:pPr>
              <a:t>53</a:t>
            </a:fld>
            <a:endParaRPr lang="en-US" altLang="en-US" smtClean="0">
              <a:solidFill>
                <a:srgbClr val="000000"/>
              </a:solidFill>
            </a:endParaRPr>
          </a:p>
        </p:txBody>
      </p:sp>
      <p:sp>
        <p:nvSpPr>
          <p:cNvPr id="17411" name="Rectangle 2"/>
          <p:cNvSpPr>
            <a:spLocks noGrp="1" noRot="1" noChangeAspect="1" noChangeArrowheads="1" noTextEdit="1"/>
          </p:cNvSpPr>
          <p:nvPr>
            <p:ph type="sldImg"/>
          </p:nvPr>
        </p:nvSpPr>
        <p:spPr>
          <a:xfrm>
            <a:off x="1143000" y="685800"/>
            <a:ext cx="4572000" cy="3429000"/>
          </a:xfrm>
          <a:ln/>
        </p:spPr>
      </p:sp>
      <p:sp>
        <p:nvSpPr>
          <p:cNvPr id="17412" name="Rectangle 4"/>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Arial" charset="0"/>
            </a:endParaRPr>
          </a:p>
        </p:txBody>
      </p:sp>
    </p:spTree>
    <p:extLst>
      <p:ext uri="{BB962C8B-B14F-4D97-AF65-F5344CB8AC3E}">
        <p14:creationId xmlns:p14="http://schemas.microsoft.com/office/powerpoint/2010/main" val="15296316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2879">
              <a:spcBef>
                <a:spcPct val="30000"/>
              </a:spcBef>
              <a:defRPr sz="1200">
                <a:solidFill>
                  <a:schemeClr val="tx1"/>
                </a:solidFill>
                <a:latin typeface="Arial" charset="0"/>
              </a:defRPr>
            </a:lvl1pPr>
            <a:lvl2pPr marL="727500" indent="-278849" algn="l" defTabSz="912879">
              <a:spcBef>
                <a:spcPct val="30000"/>
              </a:spcBef>
              <a:defRPr sz="1200">
                <a:solidFill>
                  <a:schemeClr val="tx1"/>
                </a:solidFill>
                <a:latin typeface="Arial" charset="0"/>
              </a:defRPr>
            </a:lvl2pPr>
            <a:lvl3pPr marL="1120069" indent="-222768" algn="l" defTabSz="912879">
              <a:spcBef>
                <a:spcPct val="30000"/>
              </a:spcBef>
              <a:defRPr sz="1200">
                <a:solidFill>
                  <a:schemeClr val="tx1"/>
                </a:solidFill>
                <a:latin typeface="Arial" charset="0"/>
              </a:defRPr>
            </a:lvl3pPr>
            <a:lvl4pPr marL="1568719" indent="-222768" algn="l" defTabSz="912879">
              <a:spcBef>
                <a:spcPct val="30000"/>
              </a:spcBef>
              <a:defRPr sz="1200">
                <a:solidFill>
                  <a:schemeClr val="tx1"/>
                </a:solidFill>
                <a:latin typeface="Arial" charset="0"/>
              </a:defRPr>
            </a:lvl4pPr>
            <a:lvl5pPr marL="2017369" indent="-222768" algn="l" defTabSz="912879">
              <a:spcBef>
                <a:spcPct val="30000"/>
              </a:spcBef>
              <a:defRPr sz="1200">
                <a:solidFill>
                  <a:schemeClr val="tx1"/>
                </a:solidFill>
                <a:latin typeface="Arial" charset="0"/>
              </a:defRPr>
            </a:lvl5pPr>
            <a:lvl6pPr marL="2466020" indent="-222768" defTabSz="912879" eaLnBrk="0" fontAlgn="base" hangingPunct="0">
              <a:spcBef>
                <a:spcPct val="30000"/>
              </a:spcBef>
              <a:spcAft>
                <a:spcPct val="0"/>
              </a:spcAft>
              <a:defRPr sz="1200">
                <a:solidFill>
                  <a:schemeClr val="tx1"/>
                </a:solidFill>
                <a:latin typeface="Arial" charset="0"/>
              </a:defRPr>
            </a:lvl6pPr>
            <a:lvl7pPr marL="2914670" indent="-222768" defTabSz="912879" eaLnBrk="0" fontAlgn="base" hangingPunct="0">
              <a:spcBef>
                <a:spcPct val="30000"/>
              </a:spcBef>
              <a:spcAft>
                <a:spcPct val="0"/>
              </a:spcAft>
              <a:defRPr sz="1200">
                <a:solidFill>
                  <a:schemeClr val="tx1"/>
                </a:solidFill>
                <a:latin typeface="Arial" charset="0"/>
              </a:defRPr>
            </a:lvl7pPr>
            <a:lvl8pPr marL="3363320" indent="-222768" defTabSz="912879" eaLnBrk="0" fontAlgn="base" hangingPunct="0">
              <a:spcBef>
                <a:spcPct val="30000"/>
              </a:spcBef>
              <a:spcAft>
                <a:spcPct val="0"/>
              </a:spcAft>
              <a:defRPr sz="1200">
                <a:solidFill>
                  <a:schemeClr val="tx1"/>
                </a:solidFill>
                <a:latin typeface="Arial" charset="0"/>
              </a:defRPr>
            </a:lvl8pPr>
            <a:lvl9pPr marL="3811971" indent="-222768" defTabSz="912879" eaLnBrk="0" fontAlgn="base" hangingPunct="0">
              <a:spcBef>
                <a:spcPct val="30000"/>
              </a:spcBef>
              <a:spcAft>
                <a:spcPct val="0"/>
              </a:spcAft>
              <a:defRPr sz="1200">
                <a:solidFill>
                  <a:schemeClr val="tx1"/>
                </a:solidFill>
                <a:latin typeface="Arial" charset="0"/>
              </a:defRPr>
            </a:lvl9pPr>
          </a:lstStyle>
          <a:p>
            <a:pPr algn="r">
              <a:spcBef>
                <a:spcPct val="0"/>
              </a:spcBef>
            </a:pPr>
            <a:fld id="{2F4F30C7-E524-43DD-825A-6D7F404EFC7C}" type="slidenum">
              <a:rPr lang="en-US" altLang="en-US" smtClean="0">
                <a:solidFill>
                  <a:srgbClr val="000000"/>
                </a:solidFill>
              </a:rPr>
              <a:pPr algn="r">
                <a:spcBef>
                  <a:spcPct val="0"/>
                </a:spcBef>
              </a:pPr>
              <a:t>54</a:t>
            </a:fld>
            <a:endParaRPr lang="en-US" altLang="en-US" smtClean="0">
              <a:solidFill>
                <a:srgbClr val="000000"/>
              </a:solidFill>
            </a:endParaRPr>
          </a:p>
        </p:txBody>
      </p:sp>
      <p:sp>
        <p:nvSpPr>
          <p:cNvPr id="17411" name="Rectangle 2"/>
          <p:cNvSpPr>
            <a:spLocks noGrp="1" noRot="1" noChangeAspect="1" noChangeArrowheads="1" noTextEdit="1"/>
          </p:cNvSpPr>
          <p:nvPr>
            <p:ph type="sldImg"/>
          </p:nvPr>
        </p:nvSpPr>
        <p:spPr>
          <a:xfrm>
            <a:off x="1143000" y="685800"/>
            <a:ext cx="4572000" cy="3429000"/>
          </a:xfrm>
          <a:ln/>
        </p:spPr>
      </p:sp>
      <p:sp>
        <p:nvSpPr>
          <p:cNvPr id="17412" name="Rectangle 4"/>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Arial" charset="0"/>
            </a:endParaRPr>
          </a:p>
        </p:txBody>
      </p:sp>
    </p:spTree>
    <p:extLst>
      <p:ext uri="{BB962C8B-B14F-4D97-AF65-F5344CB8AC3E}">
        <p14:creationId xmlns:p14="http://schemas.microsoft.com/office/powerpoint/2010/main" val="42890463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2879">
              <a:spcBef>
                <a:spcPct val="30000"/>
              </a:spcBef>
              <a:defRPr sz="1200">
                <a:solidFill>
                  <a:schemeClr val="tx1"/>
                </a:solidFill>
                <a:latin typeface="Arial" charset="0"/>
              </a:defRPr>
            </a:lvl1pPr>
            <a:lvl2pPr marL="727500" indent="-278849" algn="l" defTabSz="912879">
              <a:spcBef>
                <a:spcPct val="30000"/>
              </a:spcBef>
              <a:defRPr sz="1200">
                <a:solidFill>
                  <a:schemeClr val="tx1"/>
                </a:solidFill>
                <a:latin typeface="Arial" charset="0"/>
              </a:defRPr>
            </a:lvl2pPr>
            <a:lvl3pPr marL="1120069" indent="-222768" algn="l" defTabSz="912879">
              <a:spcBef>
                <a:spcPct val="30000"/>
              </a:spcBef>
              <a:defRPr sz="1200">
                <a:solidFill>
                  <a:schemeClr val="tx1"/>
                </a:solidFill>
                <a:latin typeface="Arial" charset="0"/>
              </a:defRPr>
            </a:lvl3pPr>
            <a:lvl4pPr marL="1568719" indent="-222768" algn="l" defTabSz="912879">
              <a:spcBef>
                <a:spcPct val="30000"/>
              </a:spcBef>
              <a:defRPr sz="1200">
                <a:solidFill>
                  <a:schemeClr val="tx1"/>
                </a:solidFill>
                <a:latin typeface="Arial" charset="0"/>
              </a:defRPr>
            </a:lvl4pPr>
            <a:lvl5pPr marL="2017369" indent="-222768" algn="l" defTabSz="912879">
              <a:spcBef>
                <a:spcPct val="30000"/>
              </a:spcBef>
              <a:defRPr sz="1200">
                <a:solidFill>
                  <a:schemeClr val="tx1"/>
                </a:solidFill>
                <a:latin typeface="Arial" charset="0"/>
              </a:defRPr>
            </a:lvl5pPr>
            <a:lvl6pPr marL="2466020" indent="-222768" defTabSz="912879" eaLnBrk="0" fontAlgn="base" hangingPunct="0">
              <a:spcBef>
                <a:spcPct val="30000"/>
              </a:spcBef>
              <a:spcAft>
                <a:spcPct val="0"/>
              </a:spcAft>
              <a:defRPr sz="1200">
                <a:solidFill>
                  <a:schemeClr val="tx1"/>
                </a:solidFill>
                <a:latin typeface="Arial" charset="0"/>
              </a:defRPr>
            </a:lvl6pPr>
            <a:lvl7pPr marL="2914670" indent="-222768" defTabSz="912879" eaLnBrk="0" fontAlgn="base" hangingPunct="0">
              <a:spcBef>
                <a:spcPct val="30000"/>
              </a:spcBef>
              <a:spcAft>
                <a:spcPct val="0"/>
              </a:spcAft>
              <a:defRPr sz="1200">
                <a:solidFill>
                  <a:schemeClr val="tx1"/>
                </a:solidFill>
                <a:latin typeface="Arial" charset="0"/>
              </a:defRPr>
            </a:lvl7pPr>
            <a:lvl8pPr marL="3363320" indent="-222768" defTabSz="912879" eaLnBrk="0" fontAlgn="base" hangingPunct="0">
              <a:spcBef>
                <a:spcPct val="30000"/>
              </a:spcBef>
              <a:spcAft>
                <a:spcPct val="0"/>
              </a:spcAft>
              <a:defRPr sz="1200">
                <a:solidFill>
                  <a:schemeClr val="tx1"/>
                </a:solidFill>
                <a:latin typeface="Arial" charset="0"/>
              </a:defRPr>
            </a:lvl8pPr>
            <a:lvl9pPr marL="3811971" indent="-222768" defTabSz="912879" eaLnBrk="0" fontAlgn="base" hangingPunct="0">
              <a:spcBef>
                <a:spcPct val="30000"/>
              </a:spcBef>
              <a:spcAft>
                <a:spcPct val="0"/>
              </a:spcAft>
              <a:defRPr sz="1200">
                <a:solidFill>
                  <a:schemeClr val="tx1"/>
                </a:solidFill>
                <a:latin typeface="Arial" charset="0"/>
              </a:defRPr>
            </a:lvl9pPr>
          </a:lstStyle>
          <a:p>
            <a:pPr algn="r">
              <a:spcBef>
                <a:spcPct val="0"/>
              </a:spcBef>
            </a:pPr>
            <a:fld id="{2F4F30C7-E524-43DD-825A-6D7F404EFC7C}" type="slidenum">
              <a:rPr lang="en-US" altLang="en-US" smtClean="0">
                <a:solidFill>
                  <a:srgbClr val="000000"/>
                </a:solidFill>
              </a:rPr>
              <a:pPr algn="r">
                <a:spcBef>
                  <a:spcPct val="0"/>
                </a:spcBef>
              </a:pPr>
              <a:t>55</a:t>
            </a:fld>
            <a:endParaRPr lang="en-US" altLang="en-US" smtClean="0">
              <a:solidFill>
                <a:srgbClr val="000000"/>
              </a:solidFill>
            </a:endParaRPr>
          </a:p>
        </p:txBody>
      </p:sp>
      <p:sp>
        <p:nvSpPr>
          <p:cNvPr id="17411" name="Rectangle 2"/>
          <p:cNvSpPr>
            <a:spLocks noGrp="1" noRot="1" noChangeAspect="1" noChangeArrowheads="1" noTextEdit="1"/>
          </p:cNvSpPr>
          <p:nvPr>
            <p:ph type="sldImg"/>
          </p:nvPr>
        </p:nvSpPr>
        <p:spPr>
          <a:xfrm>
            <a:off x="1143000" y="685800"/>
            <a:ext cx="4572000" cy="3429000"/>
          </a:xfrm>
          <a:ln/>
        </p:spPr>
      </p:sp>
      <p:sp>
        <p:nvSpPr>
          <p:cNvPr id="17412" name="Rectangle 4"/>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Arial" charset="0"/>
            </a:endParaRPr>
          </a:p>
        </p:txBody>
      </p:sp>
    </p:spTree>
    <p:extLst>
      <p:ext uri="{BB962C8B-B14F-4D97-AF65-F5344CB8AC3E}">
        <p14:creationId xmlns:p14="http://schemas.microsoft.com/office/powerpoint/2010/main" val="19459216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ndParaRPr>
          </a:p>
        </p:txBody>
      </p:sp>
    </p:spTree>
    <p:extLst>
      <p:ext uri="{BB962C8B-B14F-4D97-AF65-F5344CB8AC3E}">
        <p14:creationId xmlns:p14="http://schemas.microsoft.com/office/powerpoint/2010/main" val="4327931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ndParaRPr>
          </a:p>
        </p:txBody>
      </p:sp>
    </p:spTree>
    <p:extLst>
      <p:ext uri="{BB962C8B-B14F-4D97-AF65-F5344CB8AC3E}">
        <p14:creationId xmlns:p14="http://schemas.microsoft.com/office/powerpoint/2010/main" val="38373469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2879">
              <a:spcBef>
                <a:spcPct val="30000"/>
              </a:spcBef>
              <a:defRPr sz="1200">
                <a:solidFill>
                  <a:schemeClr val="tx1"/>
                </a:solidFill>
                <a:latin typeface="Arial" charset="0"/>
              </a:defRPr>
            </a:lvl1pPr>
            <a:lvl2pPr marL="727500" indent="-278849" algn="l" defTabSz="912879">
              <a:spcBef>
                <a:spcPct val="30000"/>
              </a:spcBef>
              <a:defRPr sz="1200">
                <a:solidFill>
                  <a:schemeClr val="tx1"/>
                </a:solidFill>
                <a:latin typeface="Arial" charset="0"/>
              </a:defRPr>
            </a:lvl2pPr>
            <a:lvl3pPr marL="1120069" indent="-222768" algn="l" defTabSz="912879">
              <a:spcBef>
                <a:spcPct val="30000"/>
              </a:spcBef>
              <a:defRPr sz="1200">
                <a:solidFill>
                  <a:schemeClr val="tx1"/>
                </a:solidFill>
                <a:latin typeface="Arial" charset="0"/>
              </a:defRPr>
            </a:lvl3pPr>
            <a:lvl4pPr marL="1568719" indent="-222768" algn="l" defTabSz="912879">
              <a:spcBef>
                <a:spcPct val="30000"/>
              </a:spcBef>
              <a:defRPr sz="1200">
                <a:solidFill>
                  <a:schemeClr val="tx1"/>
                </a:solidFill>
                <a:latin typeface="Arial" charset="0"/>
              </a:defRPr>
            </a:lvl4pPr>
            <a:lvl5pPr marL="2017369" indent="-222768" algn="l" defTabSz="912879">
              <a:spcBef>
                <a:spcPct val="30000"/>
              </a:spcBef>
              <a:defRPr sz="1200">
                <a:solidFill>
                  <a:schemeClr val="tx1"/>
                </a:solidFill>
                <a:latin typeface="Arial" charset="0"/>
              </a:defRPr>
            </a:lvl5pPr>
            <a:lvl6pPr marL="2466020" indent="-222768" defTabSz="912879" eaLnBrk="0" fontAlgn="base" hangingPunct="0">
              <a:spcBef>
                <a:spcPct val="30000"/>
              </a:spcBef>
              <a:spcAft>
                <a:spcPct val="0"/>
              </a:spcAft>
              <a:defRPr sz="1200">
                <a:solidFill>
                  <a:schemeClr val="tx1"/>
                </a:solidFill>
                <a:latin typeface="Arial" charset="0"/>
              </a:defRPr>
            </a:lvl6pPr>
            <a:lvl7pPr marL="2914670" indent="-222768" defTabSz="912879" eaLnBrk="0" fontAlgn="base" hangingPunct="0">
              <a:spcBef>
                <a:spcPct val="30000"/>
              </a:spcBef>
              <a:spcAft>
                <a:spcPct val="0"/>
              </a:spcAft>
              <a:defRPr sz="1200">
                <a:solidFill>
                  <a:schemeClr val="tx1"/>
                </a:solidFill>
                <a:latin typeface="Arial" charset="0"/>
              </a:defRPr>
            </a:lvl7pPr>
            <a:lvl8pPr marL="3363320" indent="-222768" defTabSz="912879" eaLnBrk="0" fontAlgn="base" hangingPunct="0">
              <a:spcBef>
                <a:spcPct val="30000"/>
              </a:spcBef>
              <a:spcAft>
                <a:spcPct val="0"/>
              </a:spcAft>
              <a:defRPr sz="1200">
                <a:solidFill>
                  <a:schemeClr val="tx1"/>
                </a:solidFill>
                <a:latin typeface="Arial" charset="0"/>
              </a:defRPr>
            </a:lvl8pPr>
            <a:lvl9pPr marL="3811971" indent="-222768" defTabSz="912879" eaLnBrk="0" fontAlgn="base" hangingPunct="0">
              <a:spcBef>
                <a:spcPct val="30000"/>
              </a:spcBef>
              <a:spcAft>
                <a:spcPct val="0"/>
              </a:spcAft>
              <a:defRPr sz="1200">
                <a:solidFill>
                  <a:schemeClr val="tx1"/>
                </a:solidFill>
                <a:latin typeface="Arial" charset="0"/>
              </a:defRPr>
            </a:lvl9pPr>
          </a:lstStyle>
          <a:p>
            <a:pPr algn="r">
              <a:spcBef>
                <a:spcPct val="0"/>
              </a:spcBef>
            </a:pPr>
            <a:fld id="{2F4F30C7-E524-43DD-825A-6D7F404EFC7C}" type="slidenum">
              <a:rPr lang="en-US" altLang="en-US" smtClean="0">
                <a:solidFill>
                  <a:srgbClr val="000000"/>
                </a:solidFill>
              </a:rPr>
              <a:pPr algn="r">
                <a:spcBef>
                  <a:spcPct val="0"/>
                </a:spcBef>
              </a:pPr>
              <a:t>59</a:t>
            </a:fld>
            <a:endParaRPr lang="en-US" altLang="en-US" smtClean="0">
              <a:solidFill>
                <a:srgbClr val="000000"/>
              </a:solidFill>
            </a:endParaRPr>
          </a:p>
        </p:txBody>
      </p:sp>
      <p:sp>
        <p:nvSpPr>
          <p:cNvPr id="17411" name="Rectangle 2"/>
          <p:cNvSpPr>
            <a:spLocks noGrp="1" noRot="1" noChangeAspect="1" noChangeArrowheads="1" noTextEdit="1"/>
          </p:cNvSpPr>
          <p:nvPr>
            <p:ph type="sldImg"/>
          </p:nvPr>
        </p:nvSpPr>
        <p:spPr>
          <a:xfrm>
            <a:off x="1143000" y="685800"/>
            <a:ext cx="4572000" cy="3429000"/>
          </a:xfrm>
          <a:ln/>
        </p:spPr>
      </p:sp>
      <p:sp>
        <p:nvSpPr>
          <p:cNvPr id="17412" name="Rectangle 4"/>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Arial" charset="0"/>
            </a:endParaRPr>
          </a:p>
        </p:txBody>
      </p:sp>
    </p:spTree>
    <p:extLst>
      <p:ext uri="{BB962C8B-B14F-4D97-AF65-F5344CB8AC3E}">
        <p14:creationId xmlns:p14="http://schemas.microsoft.com/office/powerpoint/2010/main" val="1187606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119583-9314-2948-8BA7-3CA0080BFD44}" type="slidenum">
              <a:rPr lang="en-US" smtClean="0"/>
              <a:t>18</a:t>
            </a:fld>
            <a:endParaRPr lang="en-US" dirty="0"/>
          </a:p>
        </p:txBody>
      </p:sp>
    </p:spTree>
    <p:extLst>
      <p:ext uri="{BB962C8B-B14F-4D97-AF65-F5344CB8AC3E}">
        <p14:creationId xmlns:p14="http://schemas.microsoft.com/office/powerpoint/2010/main" val="35011576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2879">
              <a:spcBef>
                <a:spcPct val="30000"/>
              </a:spcBef>
              <a:defRPr sz="1200">
                <a:solidFill>
                  <a:schemeClr val="tx1"/>
                </a:solidFill>
                <a:latin typeface="Arial" charset="0"/>
              </a:defRPr>
            </a:lvl1pPr>
            <a:lvl2pPr marL="727500" indent="-278849" algn="l" defTabSz="912879">
              <a:spcBef>
                <a:spcPct val="30000"/>
              </a:spcBef>
              <a:defRPr sz="1200">
                <a:solidFill>
                  <a:schemeClr val="tx1"/>
                </a:solidFill>
                <a:latin typeface="Arial" charset="0"/>
              </a:defRPr>
            </a:lvl2pPr>
            <a:lvl3pPr marL="1120069" indent="-222768" algn="l" defTabSz="912879">
              <a:spcBef>
                <a:spcPct val="30000"/>
              </a:spcBef>
              <a:defRPr sz="1200">
                <a:solidFill>
                  <a:schemeClr val="tx1"/>
                </a:solidFill>
                <a:latin typeface="Arial" charset="0"/>
              </a:defRPr>
            </a:lvl3pPr>
            <a:lvl4pPr marL="1568719" indent="-222768" algn="l" defTabSz="912879">
              <a:spcBef>
                <a:spcPct val="30000"/>
              </a:spcBef>
              <a:defRPr sz="1200">
                <a:solidFill>
                  <a:schemeClr val="tx1"/>
                </a:solidFill>
                <a:latin typeface="Arial" charset="0"/>
              </a:defRPr>
            </a:lvl4pPr>
            <a:lvl5pPr marL="2017369" indent="-222768" algn="l" defTabSz="912879">
              <a:spcBef>
                <a:spcPct val="30000"/>
              </a:spcBef>
              <a:defRPr sz="1200">
                <a:solidFill>
                  <a:schemeClr val="tx1"/>
                </a:solidFill>
                <a:latin typeface="Arial" charset="0"/>
              </a:defRPr>
            </a:lvl5pPr>
            <a:lvl6pPr marL="2466020" indent="-222768" defTabSz="912879" eaLnBrk="0" fontAlgn="base" hangingPunct="0">
              <a:spcBef>
                <a:spcPct val="30000"/>
              </a:spcBef>
              <a:spcAft>
                <a:spcPct val="0"/>
              </a:spcAft>
              <a:defRPr sz="1200">
                <a:solidFill>
                  <a:schemeClr val="tx1"/>
                </a:solidFill>
                <a:latin typeface="Arial" charset="0"/>
              </a:defRPr>
            </a:lvl6pPr>
            <a:lvl7pPr marL="2914670" indent="-222768" defTabSz="912879" eaLnBrk="0" fontAlgn="base" hangingPunct="0">
              <a:spcBef>
                <a:spcPct val="30000"/>
              </a:spcBef>
              <a:spcAft>
                <a:spcPct val="0"/>
              </a:spcAft>
              <a:defRPr sz="1200">
                <a:solidFill>
                  <a:schemeClr val="tx1"/>
                </a:solidFill>
                <a:latin typeface="Arial" charset="0"/>
              </a:defRPr>
            </a:lvl7pPr>
            <a:lvl8pPr marL="3363320" indent="-222768" defTabSz="912879" eaLnBrk="0" fontAlgn="base" hangingPunct="0">
              <a:spcBef>
                <a:spcPct val="30000"/>
              </a:spcBef>
              <a:spcAft>
                <a:spcPct val="0"/>
              </a:spcAft>
              <a:defRPr sz="1200">
                <a:solidFill>
                  <a:schemeClr val="tx1"/>
                </a:solidFill>
                <a:latin typeface="Arial" charset="0"/>
              </a:defRPr>
            </a:lvl8pPr>
            <a:lvl9pPr marL="3811971" indent="-222768" defTabSz="912879" eaLnBrk="0" fontAlgn="base" hangingPunct="0">
              <a:spcBef>
                <a:spcPct val="30000"/>
              </a:spcBef>
              <a:spcAft>
                <a:spcPct val="0"/>
              </a:spcAft>
              <a:defRPr sz="1200">
                <a:solidFill>
                  <a:schemeClr val="tx1"/>
                </a:solidFill>
                <a:latin typeface="Arial" charset="0"/>
              </a:defRPr>
            </a:lvl9pPr>
          </a:lstStyle>
          <a:p>
            <a:pPr algn="r">
              <a:spcBef>
                <a:spcPct val="0"/>
              </a:spcBef>
            </a:pPr>
            <a:fld id="{2F4F30C7-E524-43DD-825A-6D7F404EFC7C}" type="slidenum">
              <a:rPr lang="en-US" altLang="en-US" smtClean="0">
                <a:solidFill>
                  <a:srgbClr val="000000"/>
                </a:solidFill>
              </a:rPr>
              <a:pPr algn="r">
                <a:spcBef>
                  <a:spcPct val="0"/>
                </a:spcBef>
              </a:pPr>
              <a:t>60</a:t>
            </a:fld>
            <a:endParaRPr lang="en-US" altLang="en-US" smtClean="0">
              <a:solidFill>
                <a:srgbClr val="000000"/>
              </a:solidFill>
            </a:endParaRPr>
          </a:p>
        </p:txBody>
      </p:sp>
      <p:sp>
        <p:nvSpPr>
          <p:cNvPr id="17411" name="Rectangle 2"/>
          <p:cNvSpPr>
            <a:spLocks noGrp="1" noRot="1" noChangeAspect="1" noChangeArrowheads="1" noTextEdit="1"/>
          </p:cNvSpPr>
          <p:nvPr>
            <p:ph type="sldImg"/>
          </p:nvPr>
        </p:nvSpPr>
        <p:spPr>
          <a:xfrm>
            <a:off x="1143000" y="685800"/>
            <a:ext cx="4572000" cy="3429000"/>
          </a:xfrm>
          <a:ln/>
        </p:spPr>
      </p:sp>
      <p:sp>
        <p:nvSpPr>
          <p:cNvPr id="17412" name="Rectangle 4"/>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Arial" charset="0"/>
            </a:endParaRPr>
          </a:p>
        </p:txBody>
      </p:sp>
    </p:spTree>
    <p:extLst>
      <p:ext uri="{BB962C8B-B14F-4D97-AF65-F5344CB8AC3E}">
        <p14:creationId xmlns:p14="http://schemas.microsoft.com/office/powerpoint/2010/main" val="593079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119583-9314-2948-8BA7-3CA0080BFD44}" type="slidenum">
              <a:rPr lang="en-US" smtClean="0"/>
              <a:t>19</a:t>
            </a:fld>
            <a:endParaRPr lang="en-US" dirty="0"/>
          </a:p>
        </p:txBody>
      </p:sp>
    </p:spTree>
    <p:extLst>
      <p:ext uri="{BB962C8B-B14F-4D97-AF65-F5344CB8AC3E}">
        <p14:creationId xmlns:p14="http://schemas.microsoft.com/office/powerpoint/2010/main" val="666241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2879">
              <a:spcBef>
                <a:spcPct val="30000"/>
              </a:spcBef>
              <a:defRPr sz="1200">
                <a:solidFill>
                  <a:schemeClr val="tx1"/>
                </a:solidFill>
                <a:latin typeface="Arial" charset="0"/>
              </a:defRPr>
            </a:lvl1pPr>
            <a:lvl2pPr marL="727500" indent="-278849" algn="l" defTabSz="912879">
              <a:spcBef>
                <a:spcPct val="30000"/>
              </a:spcBef>
              <a:defRPr sz="1200">
                <a:solidFill>
                  <a:schemeClr val="tx1"/>
                </a:solidFill>
                <a:latin typeface="Arial" charset="0"/>
              </a:defRPr>
            </a:lvl2pPr>
            <a:lvl3pPr marL="1120069" indent="-222768" algn="l" defTabSz="912879">
              <a:spcBef>
                <a:spcPct val="30000"/>
              </a:spcBef>
              <a:defRPr sz="1200">
                <a:solidFill>
                  <a:schemeClr val="tx1"/>
                </a:solidFill>
                <a:latin typeface="Arial" charset="0"/>
              </a:defRPr>
            </a:lvl3pPr>
            <a:lvl4pPr marL="1568719" indent="-222768" algn="l" defTabSz="912879">
              <a:spcBef>
                <a:spcPct val="30000"/>
              </a:spcBef>
              <a:defRPr sz="1200">
                <a:solidFill>
                  <a:schemeClr val="tx1"/>
                </a:solidFill>
                <a:latin typeface="Arial" charset="0"/>
              </a:defRPr>
            </a:lvl4pPr>
            <a:lvl5pPr marL="2017369" indent="-222768" algn="l" defTabSz="912879">
              <a:spcBef>
                <a:spcPct val="30000"/>
              </a:spcBef>
              <a:defRPr sz="1200">
                <a:solidFill>
                  <a:schemeClr val="tx1"/>
                </a:solidFill>
                <a:latin typeface="Arial" charset="0"/>
              </a:defRPr>
            </a:lvl5pPr>
            <a:lvl6pPr marL="2466020" indent="-222768" defTabSz="912879" eaLnBrk="0" fontAlgn="base" hangingPunct="0">
              <a:spcBef>
                <a:spcPct val="30000"/>
              </a:spcBef>
              <a:spcAft>
                <a:spcPct val="0"/>
              </a:spcAft>
              <a:defRPr sz="1200">
                <a:solidFill>
                  <a:schemeClr val="tx1"/>
                </a:solidFill>
                <a:latin typeface="Arial" charset="0"/>
              </a:defRPr>
            </a:lvl6pPr>
            <a:lvl7pPr marL="2914670" indent="-222768" defTabSz="912879" eaLnBrk="0" fontAlgn="base" hangingPunct="0">
              <a:spcBef>
                <a:spcPct val="30000"/>
              </a:spcBef>
              <a:spcAft>
                <a:spcPct val="0"/>
              </a:spcAft>
              <a:defRPr sz="1200">
                <a:solidFill>
                  <a:schemeClr val="tx1"/>
                </a:solidFill>
                <a:latin typeface="Arial" charset="0"/>
              </a:defRPr>
            </a:lvl7pPr>
            <a:lvl8pPr marL="3363320" indent="-222768" defTabSz="912879" eaLnBrk="0" fontAlgn="base" hangingPunct="0">
              <a:spcBef>
                <a:spcPct val="30000"/>
              </a:spcBef>
              <a:spcAft>
                <a:spcPct val="0"/>
              </a:spcAft>
              <a:defRPr sz="1200">
                <a:solidFill>
                  <a:schemeClr val="tx1"/>
                </a:solidFill>
                <a:latin typeface="Arial" charset="0"/>
              </a:defRPr>
            </a:lvl8pPr>
            <a:lvl9pPr marL="3811971" indent="-222768" defTabSz="912879" eaLnBrk="0" fontAlgn="base" hangingPunct="0">
              <a:spcBef>
                <a:spcPct val="30000"/>
              </a:spcBef>
              <a:spcAft>
                <a:spcPct val="0"/>
              </a:spcAft>
              <a:defRPr sz="1200">
                <a:solidFill>
                  <a:schemeClr val="tx1"/>
                </a:solidFill>
                <a:latin typeface="Arial" charset="0"/>
              </a:defRPr>
            </a:lvl9pPr>
          </a:lstStyle>
          <a:p>
            <a:pPr algn="r">
              <a:spcBef>
                <a:spcPct val="0"/>
              </a:spcBef>
            </a:pPr>
            <a:fld id="{2F4F30C7-E524-43DD-825A-6D7F404EFC7C}" type="slidenum">
              <a:rPr lang="en-US" altLang="en-US" smtClean="0">
                <a:solidFill>
                  <a:srgbClr val="000000"/>
                </a:solidFill>
              </a:rPr>
              <a:pPr algn="r">
                <a:spcBef>
                  <a:spcPct val="0"/>
                </a:spcBef>
              </a:pPr>
              <a:t>20</a:t>
            </a:fld>
            <a:endParaRPr lang="en-US" altLang="en-US" smtClean="0">
              <a:solidFill>
                <a:srgbClr val="000000"/>
              </a:solidFill>
            </a:endParaRPr>
          </a:p>
        </p:txBody>
      </p:sp>
      <p:sp>
        <p:nvSpPr>
          <p:cNvPr id="17411" name="Rectangle 2"/>
          <p:cNvSpPr>
            <a:spLocks noGrp="1" noRot="1" noChangeAspect="1" noChangeArrowheads="1" noTextEdit="1"/>
          </p:cNvSpPr>
          <p:nvPr>
            <p:ph type="sldImg"/>
          </p:nvPr>
        </p:nvSpPr>
        <p:spPr>
          <a:xfrm>
            <a:off x="1143000" y="685800"/>
            <a:ext cx="4572000" cy="3429000"/>
          </a:xfrm>
          <a:ln/>
        </p:spPr>
      </p:sp>
      <p:sp>
        <p:nvSpPr>
          <p:cNvPr id="17412" name="Rectangle 4"/>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Arial" charset="0"/>
            </a:endParaRPr>
          </a:p>
        </p:txBody>
      </p:sp>
    </p:spTree>
    <p:extLst>
      <p:ext uri="{BB962C8B-B14F-4D97-AF65-F5344CB8AC3E}">
        <p14:creationId xmlns:p14="http://schemas.microsoft.com/office/powerpoint/2010/main" val="4212959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2879">
              <a:spcBef>
                <a:spcPct val="30000"/>
              </a:spcBef>
              <a:defRPr sz="1200">
                <a:solidFill>
                  <a:schemeClr val="tx1"/>
                </a:solidFill>
                <a:latin typeface="Arial" charset="0"/>
              </a:defRPr>
            </a:lvl1pPr>
            <a:lvl2pPr marL="727500" indent="-278849" algn="l" defTabSz="912879">
              <a:spcBef>
                <a:spcPct val="30000"/>
              </a:spcBef>
              <a:defRPr sz="1200">
                <a:solidFill>
                  <a:schemeClr val="tx1"/>
                </a:solidFill>
                <a:latin typeface="Arial" charset="0"/>
              </a:defRPr>
            </a:lvl2pPr>
            <a:lvl3pPr marL="1120069" indent="-222768" algn="l" defTabSz="912879">
              <a:spcBef>
                <a:spcPct val="30000"/>
              </a:spcBef>
              <a:defRPr sz="1200">
                <a:solidFill>
                  <a:schemeClr val="tx1"/>
                </a:solidFill>
                <a:latin typeface="Arial" charset="0"/>
              </a:defRPr>
            </a:lvl3pPr>
            <a:lvl4pPr marL="1568719" indent="-222768" algn="l" defTabSz="912879">
              <a:spcBef>
                <a:spcPct val="30000"/>
              </a:spcBef>
              <a:defRPr sz="1200">
                <a:solidFill>
                  <a:schemeClr val="tx1"/>
                </a:solidFill>
                <a:latin typeface="Arial" charset="0"/>
              </a:defRPr>
            </a:lvl4pPr>
            <a:lvl5pPr marL="2017369" indent="-222768" algn="l" defTabSz="912879">
              <a:spcBef>
                <a:spcPct val="30000"/>
              </a:spcBef>
              <a:defRPr sz="1200">
                <a:solidFill>
                  <a:schemeClr val="tx1"/>
                </a:solidFill>
                <a:latin typeface="Arial" charset="0"/>
              </a:defRPr>
            </a:lvl5pPr>
            <a:lvl6pPr marL="2466020" indent="-222768" defTabSz="912879" eaLnBrk="0" fontAlgn="base" hangingPunct="0">
              <a:spcBef>
                <a:spcPct val="30000"/>
              </a:spcBef>
              <a:spcAft>
                <a:spcPct val="0"/>
              </a:spcAft>
              <a:defRPr sz="1200">
                <a:solidFill>
                  <a:schemeClr val="tx1"/>
                </a:solidFill>
                <a:latin typeface="Arial" charset="0"/>
              </a:defRPr>
            </a:lvl6pPr>
            <a:lvl7pPr marL="2914670" indent="-222768" defTabSz="912879" eaLnBrk="0" fontAlgn="base" hangingPunct="0">
              <a:spcBef>
                <a:spcPct val="30000"/>
              </a:spcBef>
              <a:spcAft>
                <a:spcPct val="0"/>
              </a:spcAft>
              <a:defRPr sz="1200">
                <a:solidFill>
                  <a:schemeClr val="tx1"/>
                </a:solidFill>
                <a:latin typeface="Arial" charset="0"/>
              </a:defRPr>
            </a:lvl7pPr>
            <a:lvl8pPr marL="3363320" indent="-222768" defTabSz="912879" eaLnBrk="0" fontAlgn="base" hangingPunct="0">
              <a:spcBef>
                <a:spcPct val="30000"/>
              </a:spcBef>
              <a:spcAft>
                <a:spcPct val="0"/>
              </a:spcAft>
              <a:defRPr sz="1200">
                <a:solidFill>
                  <a:schemeClr val="tx1"/>
                </a:solidFill>
                <a:latin typeface="Arial" charset="0"/>
              </a:defRPr>
            </a:lvl8pPr>
            <a:lvl9pPr marL="3811971" indent="-222768" defTabSz="912879" eaLnBrk="0" fontAlgn="base" hangingPunct="0">
              <a:spcBef>
                <a:spcPct val="30000"/>
              </a:spcBef>
              <a:spcAft>
                <a:spcPct val="0"/>
              </a:spcAft>
              <a:defRPr sz="1200">
                <a:solidFill>
                  <a:schemeClr val="tx1"/>
                </a:solidFill>
                <a:latin typeface="Arial" charset="0"/>
              </a:defRPr>
            </a:lvl9pPr>
          </a:lstStyle>
          <a:p>
            <a:pPr algn="r">
              <a:spcBef>
                <a:spcPct val="0"/>
              </a:spcBef>
            </a:pPr>
            <a:fld id="{2F4F30C7-E524-43DD-825A-6D7F404EFC7C}" type="slidenum">
              <a:rPr lang="en-US" altLang="en-US" smtClean="0">
                <a:solidFill>
                  <a:srgbClr val="000000"/>
                </a:solidFill>
              </a:rPr>
              <a:pPr algn="r">
                <a:spcBef>
                  <a:spcPct val="0"/>
                </a:spcBef>
              </a:pPr>
              <a:t>21</a:t>
            </a:fld>
            <a:endParaRPr lang="en-US" altLang="en-US" smtClean="0">
              <a:solidFill>
                <a:srgbClr val="000000"/>
              </a:solidFill>
            </a:endParaRPr>
          </a:p>
        </p:txBody>
      </p:sp>
      <p:sp>
        <p:nvSpPr>
          <p:cNvPr id="17411" name="Rectangle 2"/>
          <p:cNvSpPr>
            <a:spLocks noGrp="1" noRot="1" noChangeAspect="1" noChangeArrowheads="1" noTextEdit="1"/>
          </p:cNvSpPr>
          <p:nvPr>
            <p:ph type="sldImg"/>
          </p:nvPr>
        </p:nvSpPr>
        <p:spPr>
          <a:xfrm>
            <a:off x="1143000" y="685800"/>
            <a:ext cx="4572000" cy="3429000"/>
          </a:xfrm>
          <a:ln/>
        </p:spPr>
      </p:sp>
      <p:sp>
        <p:nvSpPr>
          <p:cNvPr id="17412" name="Rectangle 4"/>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Arial" charset="0"/>
            </a:endParaRPr>
          </a:p>
        </p:txBody>
      </p:sp>
    </p:spTree>
    <p:extLst>
      <p:ext uri="{BB962C8B-B14F-4D97-AF65-F5344CB8AC3E}">
        <p14:creationId xmlns:p14="http://schemas.microsoft.com/office/powerpoint/2010/main" val="971341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2879">
              <a:spcBef>
                <a:spcPct val="30000"/>
              </a:spcBef>
              <a:defRPr sz="1200">
                <a:solidFill>
                  <a:schemeClr val="tx1"/>
                </a:solidFill>
                <a:latin typeface="Arial" charset="0"/>
              </a:defRPr>
            </a:lvl1pPr>
            <a:lvl2pPr marL="727500" indent="-278849" algn="l" defTabSz="912879">
              <a:spcBef>
                <a:spcPct val="30000"/>
              </a:spcBef>
              <a:defRPr sz="1200">
                <a:solidFill>
                  <a:schemeClr val="tx1"/>
                </a:solidFill>
                <a:latin typeface="Arial" charset="0"/>
              </a:defRPr>
            </a:lvl2pPr>
            <a:lvl3pPr marL="1120069" indent="-222768" algn="l" defTabSz="912879">
              <a:spcBef>
                <a:spcPct val="30000"/>
              </a:spcBef>
              <a:defRPr sz="1200">
                <a:solidFill>
                  <a:schemeClr val="tx1"/>
                </a:solidFill>
                <a:latin typeface="Arial" charset="0"/>
              </a:defRPr>
            </a:lvl3pPr>
            <a:lvl4pPr marL="1568719" indent="-222768" algn="l" defTabSz="912879">
              <a:spcBef>
                <a:spcPct val="30000"/>
              </a:spcBef>
              <a:defRPr sz="1200">
                <a:solidFill>
                  <a:schemeClr val="tx1"/>
                </a:solidFill>
                <a:latin typeface="Arial" charset="0"/>
              </a:defRPr>
            </a:lvl4pPr>
            <a:lvl5pPr marL="2017369" indent="-222768" algn="l" defTabSz="912879">
              <a:spcBef>
                <a:spcPct val="30000"/>
              </a:spcBef>
              <a:defRPr sz="1200">
                <a:solidFill>
                  <a:schemeClr val="tx1"/>
                </a:solidFill>
                <a:latin typeface="Arial" charset="0"/>
              </a:defRPr>
            </a:lvl5pPr>
            <a:lvl6pPr marL="2466020" indent="-222768" defTabSz="912879" eaLnBrk="0" fontAlgn="base" hangingPunct="0">
              <a:spcBef>
                <a:spcPct val="30000"/>
              </a:spcBef>
              <a:spcAft>
                <a:spcPct val="0"/>
              </a:spcAft>
              <a:defRPr sz="1200">
                <a:solidFill>
                  <a:schemeClr val="tx1"/>
                </a:solidFill>
                <a:latin typeface="Arial" charset="0"/>
              </a:defRPr>
            </a:lvl6pPr>
            <a:lvl7pPr marL="2914670" indent="-222768" defTabSz="912879" eaLnBrk="0" fontAlgn="base" hangingPunct="0">
              <a:spcBef>
                <a:spcPct val="30000"/>
              </a:spcBef>
              <a:spcAft>
                <a:spcPct val="0"/>
              </a:spcAft>
              <a:defRPr sz="1200">
                <a:solidFill>
                  <a:schemeClr val="tx1"/>
                </a:solidFill>
                <a:latin typeface="Arial" charset="0"/>
              </a:defRPr>
            </a:lvl7pPr>
            <a:lvl8pPr marL="3363320" indent="-222768" defTabSz="912879" eaLnBrk="0" fontAlgn="base" hangingPunct="0">
              <a:spcBef>
                <a:spcPct val="30000"/>
              </a:spcBef>
              <a:spcAft>
                <a:spcPct val="0"/>
              </a:spcAft>
              <a:defRPr sz="1200">
                <a:solidFill>
                  <a:schemeClr val="tx1"/>
                </a:solidFill>
                <a:latin typeface="Arial" charset="0"/>
              </a:defRPr>
            </a:lvl8pPr>
            <a:lvl9pPr marL="3811971" indent="-222768" defTabSz="912879" eaLnBrk="0" fontAlgn="base" hangingPunct="0">
              <a:spcBef>
                <a:spcPct val="30000"/>
              </a:spcBef>
              <a:spcAft>
                <a:spcPct val="0"/>
              </a:spcAft>
              <a:defRPr sz="1200">
                <a:solidFill>
                  <a:schemeClr val="tx1"/>
                </a:solidFill>
                <a:latin typeface="Arial" charset="0"/>
              </a:defRPr>
            </a:lvl9pPr>
          </a:lstStyle>
          <a:p>
            <a:pPr algn="r">
              <a:spcBef>
                <a:spcPct val="0"/>
              </a:spcBef>
            </a:pPr>
            <a:fld id="{2F4F30C7-E524-43DD-825A-6D7F404EFC7C}" type="slidenum">
              <a:rPr lang="en-US" altLang="en-US" smtClean="0">
                <a:solidFill>
                  <a:srgbClr val="000000"/>
                </a:solidFill>
              </a:rPr>
              <a:pPr algn="r">
                <a:spcBef>
                  <a:spcPct val="0"/>
                </a:spcBef>
              </a:pPr>
              <a:t>22</a:t>
            </a:fld>
            <a:endParaRPr lang="en-US" altLang="en-US" smtClean="0">
              <a:solidFill>
                <a:srgbClr val="000000"/>
              </a:solidFill>
            </a:endParaRPr>
          </a:p>
        </p:txBody>
      </p:sp>
      <p:sp>
        <p:nvSpPr>
          <p:cNvPr id="17411" name="Rectangle 2"/>
          <p:cNvSpPr>
            <a:spLocks noGrp="1" noRot="1" noChangeAspect="1" noChangeArrowheads="1" noTextEdit="1"/>
          </p:cNvSpPr>
          <p:nvPr>
            <p:ph type="sldImg"/>
          </p:nvPr>
        </p:nvSpPr>
        <p:spPr>
          <a:xfrm>
            <a:off x="1143000" y="685800"/>
            <a:ext cx="4572000" cy="3429000"/>
          </a:xfrm>
          <a:ln/>
        </p:spPr>
      </p:sp>
      <p:sp>
        <p:nvSpPr>
          <p:cNvPr id="17412" name="Rectangle 4"/>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Arial" charset="0"/>
            </a:endParaRPr>
          </a:p>
        </p:txBody>
      </p:sp>
    </p:spTree>
    <p:extLst>
      <p:ext uri="{BB962C8B-B14F-4D97-AF65-F5344CB8AC3E}">
        <p14:creationId xmlns:p14="http://schemas.microsoft.com/office/powerpoint/2010/main" val="305733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2879">
              <a:spcBef>
                <a:spcPct val="30000"/>
              </a:spcBef>
              <a:defRPr sz="1200">
                <a:solidFill>
                  <a:schemeClr val="tx1"/>
                </a:solidFill>
                <a:latin typeface="Arial" charset="0"/>
              </a:defRPr>
            </a:lvl1pPr>
            <a:lvl2pPr marL="727500" indent="-278849" algn="l" defTabSz="912879">
              <a:spcBef>
                <a:spcPct val="30000"/>
              </a:spcBef>
              <a:defRPr sz="1200">
                <a:solidFill>
                  <a:schemeClr val="tx1"/>
                </a:solidFill>
                <a:latin typeface="Arial" charset="0"/>
              </a:defRPr>
            </a:lvl2pPr>
            <a:lvl3pPr marL="1120069" indent="-222768" algn="l" defTabSz="912879">
              <a:spcBef>
                <a:spcPct val="30000"/>
              </a:spcBef>
              <a:defRPr sz="1200">
                <a:solidFill>
                  <a:schemeClr val="tx1"/>
                </a:solidFill>
                <a:latin typeface="Arial" charset="0"/>
              </a:defRPr>
            </a:lvl3pPr>
            <a:lvl4pPr marL="1568719" indent="-222768" algn="l" defTabSz="912879">
              <a:spcBef>
                <a:spcPct val="30000"/>
              </a:spcBef>
              <a:defRPr sz="1200">
                <a:solidFill>
                  <a:schemeClr val="tx1"/>
                </a:solidFill>
                <a:latin typeface="Arial" charset="0"/>
              </a:defRPr>
            </a:lvl4pPr>
            <a:lvl5pPr marL="2017369" indent="-222768" algn="l" defTabSz="912879">
              <a:spcBef>
                <a:spcPct val="30000"/>
              </a:spcBef>
              <a:defRPr sz="1200">
                <a:solidFill>
                  <a:schemeClr val="tx1"/>
                </a:solidFill>
                <a:latin typeface="Arial" charset="0"/>
              </a:defRPr>
            </a:lvl5pPr>
            <a:lvl6pPr marL="2466020" indent="-222768" defTabSz="912879" eaLnBrk="0" fontAlgn="base" hangingPunct="0">
              <a:spcBef>
                <a:spcPct val="30000"/>
              </a:spcBef>
              <a:spcAft>
                <a:spcPct val="0"/>
              </a:spcAft>
              <a:defRPr sz="1200">
                <a:solidFill>
                  <a:schemeClr val="tx1"/>
                </a:solidFill>
                <a:latin typeface="Arial" charset="0"/>
              </a:defRPr>
            </a:lvl6pPr>
            <a:lvl7pPr marL="2914670" indent="-222768" defTabSz="912879" eaLnBrk="0" fontAlgn="base" hangingPunct="0">
              <a:spcBef>
                <a:spcPct val="30000"/>
              </a:spcBef>
              <a:spcAft>
                <a:spcPct val="0"/>
              </a:spcAft>
              <a:defRPr sz="1200">
                <a:solidFill>
                  <a:schemeClr val="tx1"/>
                </a:solidFill>
                <a:latin typeface="Arial" charset="0"/>
              </a:defRPr>
            </a:lvl7pPr>
            <a:lvl8pPr marL="3363320" indent="-222768" defTabSz="912879" eaLnBrk="0" fontAlgn="base" hangingPunct="0">
              <a:spcBef>
                <a:spcPct val="30000"/>
              </a:spcBef>
              <a:spcAft>
                <a:spcPct val="0"/>
              </a:spcAft>
              <a:defRPr sz="1200">
                <a:solidFill>
                  <a:schemeClr val="tx1"/>
                </a:solidFill>
                <a:latin typeface="Arial" charset="0"/>
              </a:defRPr>
            </a:lvl8pPr>
            <a:lvl9pPr marL="3811971" indent="-222768" defTabSz="912879" eaLnBrk="0" fontAlgn="base" hangingPunct="0">
              <a:spcBef>
                <a:spcPct val="30000"/>
              </a:spcBef>
              <a:spcAft>
                <a:spcPct val="0"/>
              </a:spcAft>
              <a:defRPr sz="1200">
                <a:solidFill>
                  <a:schemeClr val="tx1"/>
                </a:solidFill>
                <a:latin typeface="Arial" charset="0"/>
              </a:defRPr>
            </a:lvl9pPr>
          </a:lstStyle>
          <a:p>
            <a:pPr algn="r">
              <a:spcBef>
                <a:spcPct val="0"/>
              </a:spcBef>
            </a:pPr>
            <a:fld id="{2F4F30C7-E524-43DD-825A-6D7F404EFC7C}" type="slidenum">
              <a:rPr lang="en-US" altLang="en-US" smtClean="0">
                <a:solidFill>
                  <a:srgbClr val="000000"/>
                </a:solidFill>
              </a:rPr>
              <a:pPr algn="r">
                <a:spcBef>
                  <a:spcPct val="0"/>
                </a:spcBef>
              </a:pPr>
              <a:t>23</a:t>
            </a:fld>
            <a:endParaRPr lang="en-US" altLang="en-US" smtClean="0">
              <a:solidFill>
                <a:srgbClr val="000000"/>
              </a:solidFill>
            </a:endParaRPr>
          </a:p>
        </p:txBody>
      </p:sp>
      <p:sp>
        <p:nvSpPr>
          <p:cNvPr id="17411" name="Rectangle 2"/>
          <p:cNvSpPr>
            <a:spLocks noGrp="1" noRot="1" noChangeAspect="1" noChangeArrowheads="1" noTextEdit="1"/>
          </p:cNvSpPr>
          <p:nvPr>
            <p:ph type="sldImg"/>
          </p:nvPr>
        </p:nvSpPr>
        <p:spPr>
          <a:xfrm>
            <a:off x="1143000" y="685800"/>
            <a:ext cx="4572000" cy="3429000"/>
          </a:xfrm>
          <a:ln/>
        </p:spPr>
      </p:sp>
      <p:sp>
        <p:nvSpPr>
          <p:cNvPr id="17412" name="Rectangle 4"/>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Arial" charset="0"/>
            </a:endParaRPr>
          </a:p>
        </p:txBody>
      </p:sp>
    </p:spTree>
    <p:extLst>
      <p:ext uri="{BB962C8B-B14F-4D97-AF65-F5344CB8AC3E}">
        <p14:creationId xmlns:p14="http://schemas.microsoft.com/office/powerpoint/2010/main" val="4227755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7.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8.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9.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0.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7.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8.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9.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0.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Subtitle 2"/>
          <p:cNvSpPr txBox="1">
            <a:spLocks/>
          </p:cNvSpPr>
          <p:nvPr userDrawn="1"/>
        </p:nvSpPr>
        <p:spPr bwMode="auto">
          <a:xfrm>
            <a:off x="711306" y="1181938"/>
            <a:ext cx="7745198" cy="446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537" tIns="40769" rIns="81537" bIns="40769" numCol="1" anchor="t" anchorCtr="0" compatLnSpc="1">
            <a:prstTxWarp prst="textNoShape">
              <a:avLst/>
            </a:prstTxWarp>
          </a:bodyPr>
          <a:lstStyle>
            <a:lvl1pPr algn="ctr" defTabSz="407681" rtl="0" eaLnBrk="0" fontAlgn="base" hangingPunct="0">
              <a:lnSpc>
                <a:spcPct val="130000"/>
              </a:lnSpc>
              <a:spcBef>
                <a:spcPct val="20000"/>
              </a:spcBef>
              <a:spcAft>
                <a:spcPct val="0"/>
              </a:spcAft>
              <a:buFont typeface="Arial" pitchFamily="34" charset="0"/>
              <a:defRPr sz="900" kern="1200">
                <a:solidFill>
                  <a:schemeClr val="tx2"/>
                </a:solidFill>
                <a:latin typeface="Open Sans Light"/>
                <a:ea typeface="MS PGothic" pitchFamily="34" charset="-128"/>
                <a:cs typeface="Open Sans Light"/>
              </a:defRPr>
            </a:lvl1pPr>
            <a:lvl2pPr marL="407681" algn="ctr" defTabSz="407681" rtl="0" eaLnBrk="0" fontAlgn="base" hangingPunct="0">
              <a:lnSpc>
                <a:spcPct val="130000"/>
              </a:lnSpc>
              <a:spcBef>
                <a:spcPct val="20000"/>
              </a:spcBef>
              <a:spcAft>
                <a:spcPct val="0"/>
              </a:spcAft>
              <a:buFont typeface="Arial" pitchFamily="34" charset="0"/>
              <a:defRPr sz="1200" kern="1200">
                <a:solidFill>
                  <a:schemeClr val="tx2"/>
                </a:solidFill>
                <a:latin typeface="Open Sans"/>
                <a:ea typeface="MS PGothic" pitchFamily="34" charset="-128"/>
                <a:cs typeface="Open Sans"/>
              </a:defRPr>
            </a:lvl2pPr>
            <a:lvl3pPr marL="815361" algn="ctr" defTabSz="407681" rtl="0" eaLnBrk="0" fontAlgn="base" hangingPunct="0">
              <a:lnSpc>
                <a:spcPct val="130000"/>
              </a:lnSpc>
              <a:spcBef>
                <a:spcPct val="20000"/>
              </a:spcBef>
              <a:spcAft>
                <a:spcPct val="0"/>
              </a:spcAft>
              <a:buFont typeface="Arial" pitchFamily="34" charset="0"/>
              <a:defRPr sz="1200" kern="1200">
                <a:solidFill>
                  <a:schemeClr val="tx2"/>
                </a:solidFill>
                <a:latin typeface="Open Sans"/>
                <a:ea typeface="MS PGothic" pitchFamily="34" charset="-128"/>
                <a:cs typeface="Open Sans"/>
              </a:defRPr>
            </a:lvl3pPr>
            <a:lvl4pPr marL="1223041" algn="ctr" defTabSz="407681" rtl="0" eaLnBrk="0" fontAlgn="base" hangingPunct="0">
              <a:lnSpc>
                <a:spcPct val="130000"/>
              </a:lnSpc>
              <a:spcBef>
                <a:spcPct val="20000"/>
              </a:spcBef>
              <a:spcAft>
                <a:spcPct val="0"/>
              </a:spcAft>
              <a:buFont typeface="Arial" pitchFamily="34" charset="0"/>
              <a:defRPr sz="1200" kern="1200">
                <a:solidFill>
                  <a:schemeClr val="tx2"/>
                </a:solidFill>
                <a:latin typeface="Open Sans"/>
                <a:ea typeface="MS PGothic" pitchFamily="34" charset="-128"/>
                <a:cs typeface="Open Sans"/>
              </a:defRPr>
            </a:lvl4pPr>
            <a:lvl5pPr marL="1630721" algn="ctr" defTabSz="407681" rtl="0" eaLnBrk="0" fontAlgn="base" hangingPunct="0">
              <a:lnSpc>
                <a:spcPct val="130000"/>
              </a:lnSpc>
              <a:spcBef>
                <a:spcPct val="20000"/>
              </a:spcBef>
              <a:spcAft>
                <a:spcPct val="0"/>
              </a:spcAft>
              <a:buFont typeface="Arial" pitchFamily="34" charset="0"/>
              <a:defRPr sz="1200" kern="1200">
                <a:solidFill>
                  <a:schemeClr val="tx2"/>
                </a:solidFill>
                <a:latin typeface="Open Sans"/>
                <a:ea typeface="MS PGothic" pitchFamily="34" charset="-128"/>
                <a:cs typeface="Open Sans"/>
              </a:defRPr>
            </a:lvl5pPr>
            <a:lvl6pPr marL="2242257" indent="-203842" algn="l" defTabSz="407683" rtl="0" eaLnBrk="1" latinLnBrk="0" hangingPunct="1">
              <a:spcBef>
                <a:spcPct val="20000"/>
              </a:spcBef>
              <a:buFont typeface="Arial"/>
              <a:buChar char="•"/>
              <a:defRPr sz="1800" kern="1200">
                <a:solidFill>
                  <a:schemeClr val="tx1"/>
                </a:solidFill>
                <a:latin typeface="+mn-lt"/>
                <a:ea typeface="+mn-ea"/>
                <a:cs typeface="+mn-cs"/>
              </a:defRPr>
            </a:lvl6pPr>
            <a:lvl7pPr marL="2649941" indent="-203842" algn="l" defTabSz="407683" rtl="0" eaLnBrk="1" latinLnBrk="0" hangingPunct="1">
              <a:spcBef>
                <a:spcPct val="20000"/>
              </a:spcBef>
              <a:buFont typeface="Arial"/>
              <a:buChar char="•"/>
              <a:defRPr sz="1800" kern="1200">
                <a:solidFill>
                  <a:schemeClr val="tx1"/>
                </a:solidFill>
                <a:latin typeface="+mn-lt"/>
                <a:ea typeface="+mn-ea"/>
                <a:cs typeface="+mn-cs"/>
              </a:defRPr>
            </a:lvl7pPr>
            <a:lvl8pPr marL="3057625" indent="-203842" algn="l" defTabSz="407683" rtl="0" eaLnBrk="1" latinLnBrk="0" hangingPunct="1">
              <a:spcBef>
                <a:spcPct val="20000"/>
              </a:spcBef>
              <a:buFont typeface="Arial"/>
              <a:buChar char="•"/>
              <a:defRPr sz="1800" kern="1200">
                <a:solidFill>
                  <a:schemeClr val="tx1"/>
                </a:solidFill>
                <a:latin typeface="+mn-lt"/>
                <a:ea typeface="+mn-ea"/>
                <a:cs typeface="+mn-cs"/>
              </a:defRPr>
            </a:lvl8pPr>
            <a:lvl9pPr marL="3465308" indent="-203842" algn="l" defTabSz="407683" rtl="0" eaLnBrk="1" latinLnBrk="0" hangingPunct="1">
              <a:spcBef>
                <a:spcPct val="20000"/>
              </a:spcBef>
              <a:buFont typeface="Arial"/>
              <a:buChar char="•"/>
              <a:defRPr sz="1800" kern="1200">
                <a:solidFill>
                  <a:schemeClr val="tx1"/>
                </a:solidFill>
                <a:latin typeface="+mn-lt"/>
                <a:ea typeface="+mn-ea"/>
                <a:cs typeface="+mn-cs"/>
              </a:defRPr>
            </a:lvl9pPr>
          </a:lstStyle>
          <a:p>
            <a:pPr algn="l" eaLnBrk="1" hangingPunct="1">
              <a:lnSpc>
                <a:spcPct val="100000"/>
              </a:lnSpc>
              <a:spcAft>
                <a:spcPts val="675"/>
              </a:spcAft>
            </a:pPr>
            <a:endParaRPr lang="en-US" altLang="en-US" sz="1300" b="1" dirty="0">
              <a:solidFill>
                <a:srgbClr val="007CC2"/>
              </a:solidFill>
              <a:latin typeface="Arial" pitchFamily="34" charset="0"/>
              <a:cs typeface="Open Sans Light" charset="0"/>
            </a:endParaRPr>
          </a:p>
        </p:txBody>
      </p:sp>
      <p:sp>
        <p:nvSpPr>
          <p:cNvPr id="15" name="Subtitle 2"/>
          <p:cNvSpPr txBox="1">
            <a:spLocks/>
          </p:cNvSpPr>
          <p:nvPr userDrawn="1"/>
        </p:nvSpPr>
        <p:spPr bwMode="auto">
          <a:xfrm>
            <a:off x="863706" y="1385138"/>
            <a:ext cx="7745198" cy="446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537" tIns="40769" rIns="81537" bIns="40769" numCol="1" anchor="t" anchorCtr="0" compatLnSpc="1">
            <a:prstTxWarp prst="textNoShape">
              <a:avLst/>
            </a:prstTxWarp>
          </a:bodyPr>
          <a:lstStyle>
            <a:lvl1pPr algn="ctr" defTabSz="407681" rtl="0" eaLnBrk="0" fontAlgn="base" hangingPunct="0">
              <a:lnSpc>
                <a:spcPct val="130000"/>
              </a:lnSpc>
              <a:spcBef>
                <a:spcPct val="20000"/>
              </a:spcBef>
              <a:spcAft>
                <a:spcPct val="0"/>
              </a:spcAft>
              <a:buFont typeface="Arial" pitchFamily="34" charset="0"/>
              <a:defRPr sz="900" kern="1200">
                <a:solidFill>
                  <a:schemeClr val="tx2"/>
                </a:solidFill>
                <a:latin typeface="Open Sans Light"/>
                <a:ea typeface="MS PGothic" pitchFamily="34" charset="-128"/>
                <a:cs typeface="Open Sans Light"/>
              </a:defRPr>
            </a:lvl1pPr>
            <a:lvl2pPr marL="407681" algn="ctr" defTabSz="407681" rtl="0" eaLnBrk="0" fontAlgn="base" hangingPunct="0">
              <a:lnSpc>
                <a:spcPct val="130000"/>
              </a:lnSpc>
              <a:spcBef>
                <a:spcPct val="20000"/>
              </a:spcBef>
              <a:spcAft>
                <a:spcPct val="0"/>
              </a:spcAft>
              <a:buFont typeface="Arial" pitchFamily="34" charset="0"/>
              <a:defRPr sz="1200" kern="1200">
                <a:solidFill>
                  <a:schemeClr val="tx2"/>
                </a:solidFill>
                <a:latin typeface="Open Sans"/>
                <a:ea typeface="MS PGothic" pitchFamily="34" charset="-128"/>
                <a:cs typeface="Open Sans"/>
              </a:defRPr>
            </a:lvl2pPr>
            <a:lvl3pPr marL="815361" algn="ctr" defTabSz="407681" rtl="0" eaLnBrk="0" fontAlgn="base" hangingPunct="0">
              <a:lnSpc>
                <a:spcPct val="130000"/>
              </a:lnSpc>
              <a:spcBef>
                <a:spcPct val="20000"/>
              </a:spcBef>
              <a:spcAft>
                <a:spcPct val="0"/>
              </a:spcAft>
              <a:buFont typeface="Arial" pitchFamily="34" charset="0"/>
              <a:defRPr sz="1200" kern="1200">
                <a:solidFill>
                  <a:schemeClr val="tx2"/>
                </a:solidFill>
                <a:latin typeface="Open Sans"/>
                <a:ea typeface="MS PGothic" pitchFamily="34" charset="-128"/>
                <a:cs typeface="Open Sans"/>
              </a:defRPr>
            </a:lvl3pPr>
            <a:lvl4pPr marL="1223041" algn="ctr" defTabSz="407681" rtl="0" eaLnBrk="0" fontAlgn="base" hangingPunct="0">
              <a:lnSpc>
                <a:spcPct val="130000"/>
              </a:lnSpc>
              <a:spcBef>
                <a:spcPct val="20000"/>
              </a:spcBef>
              <a:spcAft>
                <a:spcPct val="0"/>
              </a:spcAft>
              <a:buFont typeface="Arial" pitchFamily="34" charset="0"/>
              <a:defRPr sz="1200" kern="1200">
                <a:solidFill>
                  <a:schemeClr val="tx2"/>
                </a:solidFill>
                <a:latin typeface="Open Sans"/>
                <a:ea typeface="MS PGothic" pitchFamily="34" charset="-128"/>
                <a:cs typeface="Open Sans"/>
              </a:defRPr>
            </a:lvl4pPr>
            <a:lvl5pPr marL="1630721" algn="ctr" defTabSz="407681" rtl="0" eaLnBrk="0" fontAlgn="base" hangingPunct="0">
              <a:lnSpc>
                <a:spcPct val="130000"/>
              </a:lnSpc>
              <a:spcBef>
                <a:spcPct val="20000"/>
              </a:spcBef>
              <a:spcAft>
                <a:spcPct val="0"/>
              </a:spcAft>
              <a:buFont typeface="Arial" pitchFamily="34" charset="0"/>
              <a:defRPr sz="1200" kern="1200">
                <a:solidFill>
                  <a:schemeClr val="tx2"/>
                </a:solidFill>
                <a:latin typeface="Open Sans"/>
                <a:ea typeface="MS PGothic" pitchFamily="34" charset="-128"/>
                <a:cs typeface="Open Sans"/>
              </a:defRPr>
            </a:lvl5pPr>
            <a:lvl6pPr marL="2242257" indent="-203842" algn="l" defTabSz="407683" rtl="0" eaLnBrk="1" latinLnBrk="0" hangingPunct="1">
              <a:spcBef>
                <a:spcPct val="20000"/>
              </a:spcBef>
              <a:buFont typeface="Arial"/>
              <a:buChar char="•"/>
              <a:defRPr sz="1800" kern="1200">
                <a:solidFill>
                  <a:schemeClr val="tx1"/>
                </a:solidFill>
                <a:latin typeface="+mn-lt"/>
                <a:ea typeface="+mn-ea"/>
                <a:cs typeface="+mn-cs"/>
              </a:defRPr>
            </a:lvl6pPr>
            <a:lvl7pPr marL="2649941" indent="-203842" algn="l" defTabSz="407683" rtl="0" eaLnBrk="1" latinLnBrk="0" hangingPunct="1">
              <a:spcBef>
                <a:spcPct val="20000"/>
              </a:spcBef>
              <a:buFont typeface="Arial"/>
              <a:buChar char="•"/>
              <a:defRPr sz="1800" kern="1200">
                <a:solidFill>
                  <a:schemeClr val="tx1"/>
                </a:solidFill>
                <a:latin typeface="+mn-lt"/>
                <a:ea typeface="+mn-ea"/>
                <a:cs typeface="+mn-cs"/>
              </a:defRPr>
            </a:lvl7pPr>
            <a:lvl8pPr marL="3057625" indent="-203842" algn="l" defTabSz="407683" rtl="0" eaLnBrk="1" latinLnBrk="0" hangingPunct="1">
              <a:spcBef>
                <a:spcPct val="20000"/>
              </a:spcBef>
              <a:buFont typeface="Arial"/>
              <a:buChar char="•"/>
              <a:defRPr sz="1800" kern="1200">
                <a:solidFill>
                  <a:schemeClr val="tx1"/>
                </a:solidFill>
                <a:latin typeface="+mn-lt"/>
                <a:ea typeface="+mn-ea"/>
                <a:cs typeface="+mn-cs"/>
              </a:defRPr>
            </a:lvl8pPr>
            <a:lvl9pPr marL="3465308" indent="-203842" algn="l" defTabSz="407683" rtl="0" eaLnBrk="1" latinLnBrk="0" hangingPunct="1">
              <a:spcBef>
                <a:spcPct val="20000"/>
              </a:spcBef>
              <a:buFont typeface="Arial"/>
              <a:buChar char="•"/>
              <a:defRPr sz="1800" kern="1200">
                <a:solidFill>
                  <a:schemeClr val="tx1"/>
                </a:solidFill>
                <a:latin typeface="+mn-lt"/>
                <a:ea typeface="+mn-ea"/>
                <a:cs typeface="+mn-cs"/>
              </a:defRPr>
            </a:lvl9pPr>
          </a:lstStyle>
          <a:p>
            <a:pPr algn="l" eaLnBrk="1" hangingPunct="1">
              <a:lnSpc>
                <a:spcPct val="100000"/>
              </a:lnSpc>
              <a:spcAft>
                <a:spcPts val="675"/>
              </a:spcAft>
            </a:pPr>
            <a:endParaRPr lang="en-US" altLang="en-US" sz="1300" b="1" dirty="0">
              <a:solidFill>
                <a:srgbClr val="007CC2"/>
              </a:solidFill>
              <a:latin typeface="Arial" pitchFamily="34" charset="0"/>
              <a:cs typeface="Open Sans Light" charset="0"/>
            </a:endParaRPr>
          </a:p>
        </p:txBody>
      </p:sp>
      <p:pic>
        <p:nvPicPr>
          <p:cNvPr id="17" name="Picture 5"/>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6309482" y="6265045"/>
            <a:ext cx="2595225" cy="450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3"/>
          <p:cNvSpPr>
            <a:spLocks noGrp="1" noChangeArrowheads="1"/>
          </p:cNvSpPr>
          <p:nvPr>
            <p:ph type="sldNum" sz="quarter" idx="10"/>
          </p:nvPr>
        </p:nvSpPr>
        <p:spPr>
          <a:xfrm>
            <a:off x="3545979" y="6316189"/>
            <a:ext cx="2057400" cy="348563"/>
          </a:xfrm>
          <a:noFill/>
          <a:ln>
            <a:noFill/>
          </a:ln>
        </p:spPr>
        <p:txBody>
          <a:bodyPr/>
          <a:lstStyle>
            <a:lvl1pPr>
              <a:defRPr sz="800">
                <a:solidFill>
                  <a:schemeClr val="tx1"/>
                </a:solidFill>
                <a:latin typeface="Arial" panose="020B0604020202020204" pitchFamily="34" charset="0"/>
                <a:cs typeface="Arial" panose="020B0604020202020204" pitchFamily="34" charset="0"/>
              </a:defRPr>
            </a:lvl1pPr>
          </a:lstStyle>
          <a:p>
            <a:pPr>
              <a:defRPr/>
            </a:pPr>
            <a:fld id="{A38617E1-1E2D-4A80-9DE1-EAB7EC42A3D5}" type="slidenum">
              <a:rPr lang="en-US" smtClean="0">
                <a:solidFill>
                  <a:srgbClr val="000000"/>
                </a:solidFill>
              </a:rPr>
              <a:pPr>
                <a:defRPr/>
              </a:pPr>
              <a:t>‹#›</a:t>
            </a:fld>
            <a:endParaRPr lang="en-US" dirty="0">
              <a:solidFill>
                <a:srgbClr val="000000"/>
              </a:solidFill>
            </a:endParaRPr>
          </a:p>
        </p:txBody>
      </p:sp>
      <p:cxnSp>
        <p:nvCxnSpPr>
          <p:cNvPr id="21" name="Straight Connector 20"/>
          <p:cNvCxnSpPr/>
          <p:nvPr userDrawn="1"/>
        </p:nvCxnSpPr>
        <p:spPr>
          <a:xfrm>
            <a:off x="365760" y="975360"/>
            <a:ext cx="8321040" cy="0"/>
          </a:xfrm>
          <a:prstGeom prst="line">
            <a:avLst/>
          </a:prstGeom>
          <a:ln>
            <a:solidFill>
              <a:srgbClr val="007CC2"/>
            </a:solidFill>
          </a:ln>
          <a:effectLst/>
        </p:spPr>
        <p:style>
          <a:lnRef idx="2">
            <a:schemeClr val="accent1"/>
          </a:lnRef>
          <a:fillRef idx="0">
            <a:schemeClr val="accent1"/>
          </a:fillRef>
          <a:effectRef idx="1">
            <a:schemeClr val="accent1"/>
          </a:effectRef>
          <a:fontRef idx="minor">
            <a:schemeClr val="tx1"/>
          </a:fontRef>
        </p:style>
      </p:cxnSp>
      <p:sp>
        <p:nvSpPr>
          <p:cNvPr id="9" name="Rectangle 2"/>
          <p:cNvSpPr>
            <a:spLocks noGrp="1" noChangeArrowheads="1"/>
          </p:cNvSpPr>
          <p:nvPr>
            <p:ph type="title" idx="4294967295"/>
          </p:nvPr>
        </p:nvSpPr>
        <p:spPr>
          <a:xfrm>
            <a:off x="367439" y="203116"/>
            <a:ext cx="8321040" cy="871257"/>
          </a:xfrm>
        </p:spPr>
        <p:txBody>
          <a:bodyPr/>
          <a:lstStyle/>
          <a:p>
            <a:pPr algn="ctr" eaLnBrk="1" hangingPunct="1"/>
            <a:endParaRPr lang="en-US" sz="2800" dirty="0" smtClean="0">
              <a:latin typeface="Arial" panose="020B0604020202020204" pitchFamily="34" charset="0"/>
              <a:cs typeface="Arial" panose="020B0604020202020204" pitchFamily="34" charset="0"/>
            </a:endParaRPr>
          </a:p>
        </p:txBody>
      </p:sp>
      <p:sp>
        <p:nvSpPr>
          <p:cNvPr id="12" name="Content Placeholder 2"/>
          <p:cNvSpPr>
            <a:spLocks noGrp="1"/>
          </p:cNvSpPr>
          <p:nvPr>
            <p:ph sz="quarter" idx="11"/>
          </p:nvPr>
        </p:nvSpPr>
        <p:spPr>
          <a:xfrm>
            <a:off x="723899" y="1206501"/>
            <a:ext cx="7829551" cy="4653609"/>
          </a:xfrm>
        </p:spPr>
        <p:txBody>
          <a:bodyPr/>
          <a:lstStyle>
            <a:lvl1pPr>
              <a:defRPr sz="1300">
                <a:solidFill>
                  <a:schemeClr val="tx1"/>
                </a:solidFill>
                <a:latin typeface="Arial" panose="020B0604020202020204" pitchFamily="34" charset="0"/>
                <a:cs typeface="Arial" panose="020B0604020202020204" pitchFamily="34" charset="0"/>
              </a:defRPr>
            </a:lvl1pPr>
            <a:lvl2pPr>
              <a:buClr>
                <a:srgbClr val="007CC2"/>
              </a:buClr>
              <a:defRPr sz="1300">
                <a:solidFill>
                  <a:schemeClr val="tx1"/>
                </a:solidFill>
              </a:defRPr>
            </a:lvl2pPr>
            <a:lvl3pPr>
              <a:buClr>
                <a:srgbClr val="007CC2"/>
              </a:buClr>
              <a:defRPr sz="1300">
                <a:solidFill>
                  <a:schemeClr val="tx1"/>
                </a:solidFill>
              </a:defRPr>
            </a:lvl3pPr>
            <a:lvl4pPr>
              <a:buClr>
                <a:srgbClr val="007CC2"/>
              </a:buClr>
              <a:defRPr sz="1300">
                <a:solidFill>
                  <a:schemeClr val="tx1"/>
                </a:solidFill>
              </a:defRPr>
            </a:lvl4pPr>
            <a:lvl5pPr>
              <a:buClr>
                <a:srgbClr val="007CC2"/>
              </a:buClr>
              <a:defRPr sz="13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0" name="Straight Connector 9"/>
          <p:cNvCxnSpPr/>
          <p:nvPr userDrawn="1"/>
        </p:nvCxnSpPr>
        <p:spPr>
          <a:xfrm>
            <a:off x="365760" y="6182360"/>
            <a:ext cx="8321040" cy="0"/>
          </a:xfrm>
          <a:prstGeom prst="line">
            <a:avLst/>
          </a:prstGeom>
          <a:ln w="19050">
            <a:solidFill>
              <a:srgbClr val="007CC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862694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cxnSp>
        <p:nvCxnSpPr>
          <p:cNvPr id="5" name="Straight Connector 4"/>
          <p:cNvCxnSpPr/>
          <p:nvPr userDrawn="1"/>
        </p:nvCxnSpPr>
        <p:spPr>
          <a:xfrm>
            <a:off x="365760" y="975360"/>
            <a:ext cx="8321040" cy="0"/>
          </a:xfrm>
          <a:prstGeom prst="line">
            <a:avLst/>
          </a:prstGeom>
          <a:ln>
            <a:solidFill>
              <a:srgbClr val="007CC2"/>
            </a:solidFill>
          </a:ln>
          <a:effectLst/>
        </p:spPr>
        <p:style>
          <a:lnRef idx="2">
            <a:schemeClr val="accent1"/>
          </a:lnRef>
          <a:fillRef idx="0">
            <a:schemeClr val="accent1"/>
          </a:fillRef>
          <a:effectRef idx="1">
            <a:schemeClr val="accent1"/>
          </a:effectRef>
          <a:fontRef idx="minor">
            <a:schemeClr val="tx1"/>
          </a:fontRef>
        </p:style>
      </p:cxnSp>
      <p:pic>
        <p:nvPicPr>
          <p:cNvPr id="7" name="Picture 5"/>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6309482" y="6265045"/>
            <a:ext cx="2595225" cy="450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3"/>
          <p:cNvSpPr>
            <a:spLocks noGrp="1" noChangeArrowheads="1"/>
          </p:cNvSpPr>
          <p:nvPr>
            <p:ph type="sldNum" sz="quarter" idx="10"/>
          </p:nvPr>
        </p:nvSpPr>
        <p:spPr>
          <a:xfrm>
            <a:off x="3545979" y="6316189"/>
            <a:ext cx="2057400" cy="348563"/>
          </a:xfrm>
          <a:noFill/>
          <a:ln>
            <a:noFill/>
          </a:ln>
        </p:spPr>
        <p:txBody>
          <a:bodyPr/>
          <a:lstStyle>
            <a:lvl1pPr>
              <a:defRPr sz="800">
                <a:solidFill>
                  <a:schemeClr val="tx1"/>
                </a:solidFill>
                <a:latin typeface="Arial" panose="020B0604020202020204" pitchFamily="34" charset="0"/>
                <a:cs typeface="Arial" panose="020B0604020202020204" pitchFamily="34" charset="0"/>
              </a:defRPr>
            </a:lvl1pPr>
          </a:lstStyle>
          <a:p>
            <a:pPr>
              <a:defRPr/>
            </a:pPr>
            <a:fld id="{A38617E1-1E2D-4A80-9DE1-EAB7EC42A3D5}" type="slidenum">
              <a:rPr lang="en-US" smtClean="0">
                <a:solidFill>
                  <a:srgbClr val="000000"/>
                </a:solidFill>
              </a:rPr>
              <a:pPr>
                <a:defRPr/>
              </a:pPr>
              <a:t>‹#›</a:t>
            </a:fld>
            <a:endParaRPr lang="en-US" dirty="0">
              <a:solidFill>
                <a:srgbClr val="000000"/>
              </a:solidFill>
            </a:endParaRPr>
          </a:p>
        </p:txBody>
      </p:sp>
      <p:sp>
        <p:nvSpPr>
          <p:cNvPr id="6" name="Content Placeholder 2"/>
          <p:cNvSpPr>
            <a:spLocks noGrp="1"/>
          </p:cNvSpPr>
          <p:nvPr>
            <p:ph sz="quarter" idx="11"/>
          </p:nvPr>
        </p:nvSpPr>
        <p:spPr>
          <a:xfrm>
            <a:off x="723901" y="1206502"/>
            <a:ext cx="7829551" cy="4653609"/>
          </a:xfrm>
        </p:spPr>
        <p:txBody>
          <a:bodyPr/>
          <a:lstStyle>
            <a:lvl1pPr>
              <a:defRPr sz="1300">
                <a:solidFill>
                  <a:schemeClr val="tx1"/>
                </a:solidFill>
                <a:latin typeface="Arial" panose="020B0604020202020204" pitchFamily="34" charset="0"/>
                <a:cs typeface="Arial" panose="020B0604020202020204" pitchFamily="34" charset="0"/>
              </a:defRPr>
            </a:lvl1pPr>
            <a:lvl2pPr>
              <a:buClr>
                <a:srgbClr val="007CC2"/>
              </a:buClr>
              <a:defRPr sz="1300">
                <a:solidFill>
                  <a:schemeClr val="tx1"/>
                </a:solidFill>
              </a:defRPr>
            </a:lvl2pPr>
            <a:lvl3pPr>
              <a:buClr>
                <a:srgbClr val="007CC2"/>
              </a:buClr>
              <a:defRPr sz="1300">
                <a:solidFill>
                  <a:schemeClr val="tx1"/>
                </a:solidFill>
              </a:defRPr>
            </a:lvl3pPr>
            <a:lvl4pPr>
              <a:buClr>
                <a:srgbClr val="007CC2"/>
              </a:buClr>
              <a:defRPr sz="1300">
                <a:solidFill>
                  <a:schemeClr val="tx1"/>
                </a:solidFill>
              </a:defRPr>
            </a:lvl4pPr>
            <a:lvl5pPr>
              <a:buClr>
                <a:srgbClr val="007CC2"/>
              </a:buClr>
              <a:defRPr sz="13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ectangle 2"/>
          <p:cNvSpPr>
            <a:spLocks noGrp="1" noChangeArrowheads="1"/>
          </p:cNvSpPr>
          <p:nvPr>
            <p:ph type="title" idx="4294967295"/>
          </p:nvPr>
        </p:nvSpPr>
        <p:spPr>
          <a:xfrm>
            <a:off x="367439" y="203117"/>
            <a:ext cx="8321040" cy="871257"/>
          </a:xfrm>
        </p:spPr>
        <p:txBody>
          <a:bodyPr/>
          <a:lstStyle/>
          <a:p>
            <a:pPr algn="ctr" eaLnBrk="1" hangingPunct="1"/>
            <a:endParaRPr lang="en-US" sz="2800" dirty="0" smtClean="0">
              <a:latin typeface="Arial" panose="020B0604020202020204" pitchFamily="34" charset="0"/>
              <a:cs typeface="Arial" panose="020B0604020202020204" pitchFamily="34" charset="0"/>
            </a:endParaRPr>
          </a:p>
        </p:txBody>
      </p:sp>
      <p:cxnSp>
        <p:nvCxnSpPr>
          <p:cNvPr id="8" name="Straight Connector 7"/>
          <p:cNvCxnSpPr/>
          <p:nvPr userDrawn="1"/>
        </p:nvCxnSpPr>
        <p:spPr>
          <a:xfrm>
            <a:off x="365760" y="6182360"/>
            <a:ext cx="8321040" cy="0"/>
          </a:xfrm>
          <a:prstGeom prst="line">
            <a:avLst/>
          </a:prstGeom>
          <a:ln w="19050">
            <a:solidFill>
              <a:srgbClr val="007CC2"/>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1"/>
          </a:xfrm>
          <a:prstGeom prst="rect">
            <a:avLst/>
          </a:prstGeom>
          <a:ln/>
        </p:spPr>
        <p:txBody>
          <a:bodyPr/>
          <a:lstStyle>
            <a:lvl1pPr>
              <a:defRPr/>
            </a:lvl1pPr>
          </a:lstStyle>
          <a:p>
            <a:pPr fontAlgn="base">
              <a:spcBef>
                <a:spcPct val="0"/>
              </a:spcBef>
              <a:spcAft>
                <a:spcPct val="0"/>
              </a:spcAft>
              <a:defRPr/>
            </a:pPr>
            <a:endParaRPr lang="en-US" b="1">
              <a:solidFill>
                <a:srgbClr val="000000"/>
              </a:solidFill>
              <a:latin typeface="ＭＳ Ｐゴシック" pitchFamily="34" charset="-128"/>
              <a:cs typeface="Arial" charset="0"/>
            </a:endParaRPr>
          </a:p>
        </p:txBody>
      </p:sp>
      <p:sp>
        <p:nvSpPr>
          <p:cNvPr id="3" name="Rectangle 5"/>
          <p:cNvSpPr>
            <a:spLocks noGrp="1" noChangeArrowheads="1"/>
          </p:cNvSpPr>
          <p:nvPr>
            <p:ph type="ftr" sz="quarter" idx="11"/>
          </p:nvPr>
        </p:nvSpPr>
        <p:spPr>
          <a:xfrm>
            <a:off x="3124200" y="6245225"/>
            <a:ext cx="2895600" cy="476251"/>
          </a:xfrm>
          <a:prstGeom prst="rect">
            <a:avLst/>
          </a:prstGeom>
          <a:ln/>
        </p:spPr>
        <p:txBody>
          <a:bodyPr/>
          <a:lstStyle>
            <a:lvl1pPr>
              <a:defRPr/>
            </a:lvl1pPr>
          </a:lstStyle>
          <a:p>
            <a:pPr fontAlgn="base">
              <a:spcBef>
                <a:spcPct val="0"/>
              </a:spcBef>
              <a:spcAft>
                <a:spcPct val="0"/>
              </a:spcAft>
              <a:defRPr/>
            </a:pPr>
            <a:endParaRPr lang="en-US" b="1">
              <a:solidFill>
                <a:srgbClr val="000000"/>
              </a:solidFill>
              <a:latin typeface="ＭＳ Ｐゴシック" pitchFamily="34" charset="-128"/>
              <a:cs typeface="Arial" charset="0"/>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67635D-58EE-4AC1-858C-2E3F0E57CB5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18473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_Blue Heart">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4309585" y="3496198"/>
            <a:ext cx="2906654" cy="452319"/>
          </a:xfrm>
          <a:prstGeom prst="rect">
            <a:avLst/>
          </a:prstGeom>
        </p:spPr>
        <p:txBody>
          <a:bodyPr vert="horz"/>
          <a:lstStyle>
            <a:lvl1pPr marL="0" indent="0">
              <a:buFontTx/>
              <a:buNone/>
              <a:defRPr sz="1800">
                <a:solidFill>
                  <a:srgbClr val="8EB9D4"/>
                </a:solidFill>
              </a:defRPr>
            </a:lvl1pPr>
            <a:lvl2pPr marL="457200" indent="0">
              <a:buFontTx/>
              <a:buNone/>
              <a:defRPr sz="1800">
                <a:solidFill>
                  <a:srgbClr val="8EB9D4"/>
                </a:solidFill>
              </a:defRPr>
            </a:lvl2pPr>
            <a:lvl3pPr marL="914400" indent="0">
              <a:buFontTx/>
              <a:buNone/>
              <a:defRPr sz="1800">
                <a:solidFill>
                  <a:srgbClr val="8EB9D4"/>
                </a:solidFill>
              </a:defRPr>
            </a:lvl3pPr>
            <a:lvl4pPr marL="1371600" indent="0">
              <a:buFontTx/>
              <a:buNone/>
              <a:defRPr sz="1800">
                <a:solidFill>
                  <a:srgbClr val="8EB9D4"/>
                </a:solidFill>
              </a:defRPr>
            </a:lvl4pPr>
            <a:lvl5pPr marL="1828800" indent="0">
              <a:buFontTx/>
              <a:buNone/>
              <a:defRPr sz="1800">
                <a:solidFill>
                  <a:srgbClr val="8EB9D4"/>
                </a:solidFill>
              </a:defRPr>
            </a:lvl5pPr>
          </a:lstStyle>
          <a:p>
            <a:pPr lvl="0"/>
            <a:r>
              <a:rPr lang="en-US" dirty="0" smtClean="0"/>
              <a:t>2018 OPEN ENROLLMENT</a:t>
            </a:r>
            <a:endParaRPr lang="en-US" dirty="0"/>
          </a:p>
        </p:txBody>
      </p:sp>
      <p:sp>
        <p:nvSpPr>
          <p:cNvPr id="7" name="Text Placeholder 6"/>
          <p:cNvSpPr>
            <a:spLocks noGrp="1"/>
          </p:cNvSpPr>
          <p:nvPr>
            <p:ph type="body" sz="quarter" idx="11" hasCustomPrompt="1"/>
          </p:nvPr>
        </p:nvSpPr>
        <p:spPr>
          <a:xfrm>
            <a:off x="4309585" y="3866294"/>
            <a:ext cx="4545657" cy="1955800"/>
          </a:xfrm>
          <a:prstGeom prst="rect">
            <a:avLst/>
          </a:prstGeom>
        </p:spPr>
        <p:txBody>
          <a:bodyPr vert="horz"/>
          <a:lstStyle>
            <a:lvl1pPr marL="0" indent="0">
              <a:lnSpc>
                <a:spcPct val="80000"/>
              </a:lnSpc>
              <a:buFontTx/>
              <a:buNone/>
              <a:defRPr sz="5100">
                <a:solidFill>
                  <a:schemeClr val="bg1"/>
                </a:solidFill>
                <a:latin typeface="Rockwell"/>
                <a:cs typeface="Rockwell"/>
              </a:defRPr>
            </a:lvl1pPr>
            <a:lvl2pPr marL="457200" indent="0">
              <a:buFontTx/>
              <a:buNone/>
              <a:defRPr sz="5100">
                <a:solidFill>
                  <a:schemeClr val="bg1"/>
                </a:solidFill>
                <a:latin typeface="Rockwell"/>
                <a:cs typeface="Rockwell"/>
              </a:defRPr>
            </a:lvl2pPr>
            <a:lvl3pPr marL="914400" indent="0">
              <a:buFontTx/>
              <a:buNone/>
              <a:defRPr sz="5100">
                <a:solidFill>
                  <a:schemeClr val="bg1"/>
                </a:solidFill>
                <a:latin typeface="Rockwell"/>
                <a:cs typeface="Rockwell"/>
              </a:defRPr>
            </a:lvl3pPr>
            <a:lvl4pPr marL="1371600" indent="0">
              <a:buFontTx/>
              <a:buNone/>
              <a:defRPr sz="5100">
                <a:solidFill>
                  <a:schemeClr val="bg1"/>
                </a:solidFill>
                <a:latin typeface="Rockwell"/>
                <a:cs typeface="Rockwell"/>
              </a:defRPr>
            </a:lvl4pPr>
            <a:lvl5pPr marL="1828800" indent="0">
              <a:buFontTx/>
              <a:buNone/>
              <a:defRPr sz="5100">
                <a:solidFill>
                  <a:schemeClr val="bg1"/>
                </a:solidFill>
                <a:latin typeface="Rockwell"/>
                <a:cs typeface="Rockwell"/>
              </a:defRPr>
            </a:lvl5pPr>
          </a:lstStyle>
          <a:p>
            <a:pPr lvl="0"/>
            <a:r>
              <a:rPr lang="en-US" dirty="0" smtClean="0"/>
              <a:t>Plans for a healthier you</a:t>
            </a:r>
            <a:endParaRPr lang="en-US" dirty="0"/>
          </a:p>
        </p:txBody>
      </p:sp>
    </p:spTree>
    <p:extLst>
      <p:ext uri="{BB962C8B-B14F-4D97-AF65-F5344CB8AC3E}">
        <p14:creationId xmlns:p14="http://schemas.microsoft.com/office/powerpoint/2010/main" val="389649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tro">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8045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_Blue Heart">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4309585" y="3496198"/>
            <a:ext cx="2906654" cy="452319"/>
          </a:xfrm>
          <a:prstGeom prst="rect">
            <a:avLst/>
          </a:prstGeom>
        </p:spPr>
        <p:txBody>
          <a:bodyPr vert="horz"/>
          <a:lstStyle>
            <a:lvl1pPr marL="0" indent="0">
              <a:buFontTx/>
              <a:buNone/>
              <a:defRPr sz="1800">
                <a:solidFill>
                  <a:srgbClr val="8EB9D4"/>
                </a:solidFill>
              </a:defRPr>
            </a:lvl1pPr>
            <a:lvl2pPr marL="457200" indent="0">
              <a:buFontTx/>
              <a:buNone/>
              <a:defRPr sz="1800">
                <a:solidFill>
                  <a:srgbClr val="8EB9D4"/>
                </a:solidFill>
              </a:defRPr>
            </a:lvl2pPr>
            <a:lvl3pPr marL="914400" indent="0">
              <a:buFontTx/>
              <a:buNone/>
              <a:defRPr sz="1800">
                <a:solidFill>
                  <a:srgbClr val="8EB9D4"/>
                </a:solidFill>
              </a:defRPr>
            </a:lvl3pPr>
            <a:lvl4pPr marL="1371600" indent="0">
              <a:buFontTx/>
              <a:buNone/>
              <a:defRPr sz="1800">
                <a:solidFill>
                  <a:srgbClr val="8EB9D4"/>
                </a:solidFill>
              </a:defRPr>
            </a:lvl4pPr>
            <a:lvl5pPr marL="1828800" indent="0">
              <a:buFontTx/>
              <a:buNone/>
              <a:defRPr sz="1800">
                <a:solidFill>
                  <a:srgbClr val="8EB9D4"/>
                </a:solidFill>
              </a:defRPr>
            </a:lvl5pPr>
          </a:lstStyle>
          <a:p>
            <a:pPr lvl="0"/>
            <a:r>
              <a:rPr lang="en-US" dirty="0" smtClean="0"/>
              <a:t>2018 OPEN ENROLLMENT</a:t>
            </a:r>
            <a:endParaRPr lang="en-US" dirty="0"/>
          </a:p>
        </p:txBody>
      </p:sp>
      <p:sp>
        <p:nvSpPr>
          <p:cNvPr id="7" name="Text Placeholder 6"/>
          <p:cNvSpPr>
            <a:spLocks noGrp="1"/>
          </p:cNvSpPr>
          <p:nvPr>
            <p:ph type="body" sz="quarter" idx="11" hasCustomPrompt="1"/>
          </p:nvPr>
        </p:nvSpPr>
        <p:spPr>
          <a:xfrm>
            <a:off x="4309585" y="3866294"/>
            <a:ext cx="4545657" cy="1955800"/>
          </a:xfrm>
          <a:prstGeom prst="rect">
            <a:avLst/>
          </a:prstGeom>
        </p:spPr>
        <p:txBody>
          <a:bodyPr vert="horz"/>
          <a:lstStyle>
            <a:lvl1pPr marL="0" indent="0">
              <a:lnSpc>
                <a:spcPct val="80000"/>
              </a:lnSpc>
              <a:buFontTx/>
              <a:buNone/>
              <a:defRPr sz="5100">
                <a:solidFill>
                  <a:schemeClr val="bg1"/>
                </a:solidFill>
                <a:latin typeface="Rockwell"/>
                <a:cs typeface="Rockwell"/>
              </a:defRPr>
            </a:lvl1pPr>
            <a:lvl2pPr marL="457200" indent="0">
              <a:buFontTx/>
              <a:buNone/>
              <a:defRPr sz="5100">
                <a:solidFill>
                  <a:schemeClr val="bg1"/>
                </a:solidFill>
                <a:latin typeface="Rockwell"/>
                <a:cs typeface="Rockwell"/>
              </a:defRPr>
            </a:lvl2pPr>
            <a:lvl3pPr marL="914400" indent="0">
              <a:buFontTx/>
              <a:buNone/>
              <a:defRPr sz="5100">
                <a:solidFill>
                  <a:schemeClr val="bg1"/>
                </a:solidFill>
                <a:latin typeface="Rockwell"/>
                <a:cs typeface="Rockwell"/>
              </a:defRPr>
            </a:lvl3pPr>
            <a:lvl4pPr marL="1371600" indent="0">
              <a:buFontTx/>
              <a:buNone/>
              <a:defRPr sz="5100">
                <a:solidFill>
                  <a:schemeClr val="bg1"/>
                </a:solidFill>
                <a:latin typeface="Rockwell"/>
                <a:cs typeface="Rockwell"/>
              </a:defRPr>
            </a:lvl4pPr>
            <a:lvl5pPr marL="1828800" indent="0">
              <a:buFontTx/>
              <a:buNone/>
              <a:defRPr sz="5100">
                <a:solidFill>
                  <a:schemeClr val="bg1"/>
                </a:solidFill>
                <a:latin typeface="Rockwell"/>
                <a:cs typeface="Rockwell"/>
              </a:defRPr>
            </a:lvl5pPr>
          </a:lstStyle>
          <a:p>
            <a:pPr lvl="0"/>
            <a:r>
              <a:rPr lang="en-US" dirty="0" smtClean="0"/>
              <a:t>Plans for a healthier you</a:t>
            </a:r>
            <a:endParaRPr lang="en-US" dirty="0"/>
          </a:p>
        </p:txBody>
      </p:sp>
    </p:spTree>
    <p:extLst>
      <p:ext uri="{BB962C8B-B14F-4D97-AF65-F5344CB8AC3E}">
        <p14:creationId xmlns:p14="http://schemas.microsoft.com/office/powerpoint/2010/main" val="389649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ntro">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8045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Text Placeholder 7"/>
          <p:cNvSpPr>
            <a:spLocks noGrp="1"/>
          </p:cNvSpPr>
          <p:nvPr>
            <p:ph type="body" sz="quarter" idx="10" hasCustomPrompt="1"/>
          </p:nvPr>
        </p:nvSpPr>
        <p:spPr>
          <a:xfrm>
            <a:off x="588210" y="610957"/>
            <a:ext cx="6055528" cy="855255"/>
          </a:xfrm>
          <a:prstGeom prst="rect">
            <a:avLst/>
          </a:prstGeom>
        </p:spPr>
        <p:txBody>
          <a:bodyPr vert="horz"/>
          <a:lstStyle>
            <a:lvl1pPr marL="0" indent="0">
              <a:buFontTx/>
              <a:buNone/>
              <a:defRPr sz="4000">
                <a:solidFill>
                  <a:srgbClr val="3365A2"/>
                </a:solidFill>
                <a:latin typeface="Rockwell"/>
                <a:cs typeface="Rockwell"/>
              </a:defRPr>
            </a:lvl1pPr>
          </a:lstStyle>
          <a:p>
            <a:pPr lvl="0"/>
            <a:r>
              <a:rPr lang="en-US" dirty="0" smtClean="0"/>
              <a:t>Headline</a:t>
            </a:r>
            <a:endParaRPr lang="en-US" dirty="0"/>
          </a:p>
        </p:txBody>
      </p:sp>
      <p:sp>
        <p:nvSpPr>
          <p:cNvPr id="11" name="Text Placeholder 9"/>
          <p:cNvSpPr>
            <a:spLocks noGrp="1"/>
          </p:cNvSpPr>
          <p:nvPr>
            <p:ph type="body" sz="quarter" idx="11" hasCustomPrompt="1"/>
          </p:nvPr>
        </p:nvSpPr>
        <p:spPr>
          <a:xfrm>
            <a:off x="588210" y="1480361"/>
            <a:ext cx="6055528" cy="601544"/>
          </a:xfrm>
          <a:prstGeom prst="rect">
            <a:avLst/>
          </a:prstGeom>
        </p:spPr>
        <p:txBody>
          <a:bodyPr vert="horz"/>
          <a:lstStyle>
            <a:lvl1pPr marL="0" indent="0">
              <a:buFontTx/>
              <a:buNone/>
              <a:defRPr sz="2700">
                <a:solidFill>
                  <a:srgbClr val="007BB7"/>
                </a:solidFill>
                <a:latin typeface="Rockwell"/>
                <a:cs typeface="Rockwell"/>
              </a:defRPr>
            </a:lvl1pPr>
          </a:lstStyle>
          <a:p>
            <a:pPr lvl="0"/>
            <a:r>
              <a:rPr lang="en-US" dirty="0" smtClean="0"/>
              <a:t>Subhead</a:t>
            </a:r>
          </a:p>
        </p:txBody>
      </p:sp>
      <p:sp>
        <p:nvSpPr>
          <p:cNvPr id="12" name="Text Placeholder 11"/>
          <p:cNvSpPr>
            <a:spLocks noGrp="1"/>
          </p:cNvSpPr>
          <p:nvPr>
            <p:ph type="body" sz="quarter" idx="12" hasCustomPrompt="1"/>
          </p:nvPr>
        </p:nvSpPr>
        <p:spPr>
          <a:xfrm>
            <a:off x="588210" y="2089025"/>
            <a:ext cx="6055528" cy="3244965"/>
          </a:xfrm>
          <a:prstGeom prst="rect">
            <a:avLst/>
          </a:prstGeom>
        </p:spPr>
        <p:txBody>
          <a:bodyPr vert="horz"/>
          <a:lstStyle>
            <a:lvl1pPr marL="0" indent="0">
              <a:buFontTx/>
              <a:buNone/>
              <a:defRPr sz="2000" baseline="0">
                <a:solidFill>
                  <a:srgbClr val="5E6263"/>
                </a:solidFill>
                <a:latin typeface="Calibri"/>
                <a:cs typeface="Calibri"/>
              </a:defRPr>
            </a:lvl1pPr>
            <a:lvl2pPr marL="457200" indent="0">
              <a:buFontTx/>
              <a:buNone/>
              <a:defRPr sz="2000">
                <a:solidFill>
                  <a:srgbClr val="5E6263"/>
                </a:solidFill>
                <a:latin typeface="Calibri"/>
                <a:cs typeface="Calibri"/>
              </a:defRPr>
            </a:lvl2pPr>
            <a:lvl3pPr marL="914400" indent="0">
              <a:buFontTx/>
              <a:buNone/>
              <a:defRPr sz="2000">
                <a:solidFill>
                  <a:srgbClr val="5E6263"/>
                </a:solidFill>
                <a:latin typeface="Calibri"/>
                <a:cs typeface="Calibri"/>
              </a:defRPr>
            </a:lvl3pPr>
            <a:lvl4pPr marL="1371600" indent="0">
              <a:buFontTx/>
              <a:buNone/>
              <a:defRPr sz="2000">
                <a:solidFill>
                  <a:srgbClr val="5E6263"/>
                </a:solidFill>
                <a:latin typeface="Calibri"/>
                <a:cs typeface="Calibri"/>
              </a:defRPr>
            </a:lvl4pPr>
            <a:lvl5pPr marL="1828800" indent="0">
              <a:buFontTx/>
              <a:buNone/>
              <a:defRPr sz="2000">
                <a:solidFill>
                  <a:srgbClr val="5E6263"/>
                </a:solidFill>
                <a:latin typeface="Calibri"/>
                <a:cs typeface="Calibri"/>
              </a:defRPr>
            </a:lvl5pPr>
          </a:lstStyle>
          <a:p>
            <a:pPr lvl="0"/>
            <a:r>
              <a:rPr lang="en-US" dirty="0" smtClean="0"/>
              <a:t>Text copy</a:t>
            </a:r>
            <a:endParaRPr lang="en-US" dirty="0"/>
          </a:p>
        </p:txBody>
      </p:sp>
    </p:spTree>
    <p:extLst>
      <p:ext uri="{BB962C8B-B14F-4D97-AF65-F5344CB8AC3E}">
        <p14:creationId xmlns:p14="http://schemas.microsoft.com/office/powerpoint/2010/main" val="34037923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Kali">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6" name="Text Placeholder 7"/>
          <p:cNvSpPr>
            <a:spLocks noGrp="1"/>
          </p:cNvSpPr>
          <p:nvPr>
            <p:ph type="body" sz="quarter" idx="10" hasCustomPrompt="1"/>
          </p:nvPr>
        </p:nvSpPr>
        <p:spPr>
          <a:xfrm>
            <a:off x="588210" y="610957"/>
            <a:ext cx="6055528" cy="855255"/>
          </a:xfrm>
          <a:prstGeom prst="rect">
            <a:avLst/>
          </a:prstGeom>
        </p:spPr>
        <p:txBody>
          <a:bodyPr vert="horz"/>
          <a:lstStyle>
            <a:lvl1pPr marL="0" indent="0">
              <a:buFontTx/>
              <a:buNone/>
              <a:defRPr sz="4000">
                <a:solidFill>
                  <a:srgbClr val="3365A2"/>
                </a:solidFill>
                <a:latin typeface="Rockwell"/>
                <a:cs typeface="Rockwell"/>
              </a:defRPr>
            </a:lvl1pPr>
          </a:lstStyle>
          <a:p>
            <a:pPr lvl="0"/>
            <a:r>
              <a:rPr lang="en-US" dirty="0" smtClean="0"/>
              <a:t>Headline</a:t>
            </a:r>
            <a:endParaRPr lang="en-US" dirty="0"/>
          </a:p>
        </p:txBody>
      </p:sp>
      <p:sp>
        <p:nvSpPr>
          <p:cNvPr id="7" name="Text Placeholder 9"/>
          <p:cNvSpPr>
            <a:spLocks noGrp="1"/>
          </p:cNvSpPr>
          <p:nvPr>
            <p:ph type="body" sz="quarter" idx="11" hasCustomPrompt="1"/>
          </p:nvPr>
        </p:nvSpPr>
        <p:spPr>
          <a:xfrm>
            <a:off x="588210" y="1480361"/>
            <a:ext cx="6055528" cy="601544"/>
          </a:xfrm>
          <a:prstGeom prst="rect">
            <a:avLst/>
          </a:prstGeom>
        </p:spPr>
        <p:txBody>
          <a:bodyPr vert="horz"/>
          <a:lstStyle>
            <a:lvl1pPr marL="0" indent="0">
              <a:buFontTx/>
              <a:buNone/>
              <a:defRPr sz="2700">
                <a:solidFill>
                  <a:srgbClr val="007BB7"/>
                </a:solidFill>
                <a:latin typeface="Rockwell"/>
                <a:cs typeface="Rockwell"/>
              </a:defRPr>
            </a:lvl1pPr>
          </a:lstStyle>
          <a:p>
            <a:pPr lvl="0"/>
            <a:r>
              <a:rPr lang="en-US" dirty="0" smtClean="0"/>
              <a:t>Subhead</a:t>
            </a:r>
          </a:p>
        </p:txBody>
      </p:sp>
      <p:sp>
        <p:nvSpPr>
          <p:cNvPr id="8" name="Text Placeholder 11"/>
          <p:cNvSpPr>
            <a:spLocks noGrp="1"/>
          </p:cNvSpPr>
          <p:nvPr>
            <p:ph type="body" sz="quarter" idx="12" hasCustomPrompt="1"/>
          </p:nvPr>
        </p:nvSpPr>
        <p:spPr>
          <a:xfrm>
            <a:off x="588210" y="2089025"/>
            <a:ext cx="6055528" cy="3244965"/>
          </a:xfrm>
          <a:prstGeom prst="rect">
            <a:avLst/>
          </a:prstGeom>
        </p:spPr>
        <p:txBody>
          <a:bodyPr vert="horz"/>
          <a:lstStyle>
            <a:lvl1pPr marL="0" indent="0">
              <a:buFontTx/>
              <a:buNone/>
              <a:defRPr sz="2000" baseline="0">
                <a:solidFill>
                  <a:srgbClr val="5E6263"/>
                </a:solidFill>
                <a:latin typeface="Calibri"/>
                <a:cs typeface="Calibri"/>
              </a:defRPr>
            </a:lvl1pPr>
            <a:lvl2pPr marL="457200" indent="0">
              <a:buFontTx/>
              <a:buNone/>
              <a:defRPr sz="2000">
                <a:solidFill>
                  <a:srgbClr val="5E6263"/>
                </a:solidFill>
                <a:latin typeface="Calibri"/>
                <a:cs typeface="Calibri"/>
              </a:defRPr>
            </a:lvl2pPr>
            <a:lvl3pPr marL="914400" indent="0">
              <a:buFontTx/>
              <a:buNone/>
              <a:defRPr sz="2000">
                <a:solidFill>
                  <a:srgbClr val="5E6263"/>
                </a:solidFill>
                <a:latin typeface="Calibri"/>
                <a:cs typeface="Calibri"/>
              </a:defRPr>
            </a:lvl3pPr>
            <a:lvl4pPr marL="1371600" indent="0">
              <a:buFontTx/>
              <a:buNone/>
              <a:defRPr sz="2000">
                <a:solidFill>
                  <a:srgbClr val="5E6263"/>
                </a:solidFill>
                <a:latin typeface="Calibri"/>
                <a:cs typeface="Calibri"/>
              </a:defRPr>
            </a:lvl4pPr>
            <a:lvl5pPr marL="1828800" indent="0">
              <a:buFontTx/>
              <a:buNone/>
              <a:defRPr sz="2000">
                <a:solidFill>
                  <a:srgbClr val="5E6263"/>
                </a:solidFill>
                <a:latin typeface="Calibri"/>
                <a:cs typeface="Calibri"/>
              </a:defRPr>
            </a:lvl5pPr>
          </a:lstStyle>
          <a:p>
            <a:pPr lvl="0"/>
            <a:r>
              <a:rPr lang="en-US" dirty="0" smtClean="0"/>
              <a:t>Text copy</a:t>
            </a:r>
            <a:endParaRPr lang="en-US" dirty="0"/>
          </a:p>
        </p:txBody>
      </p:sp>
      <p:sp>
        <p:nvSpPr>
          <p:cNvPr id="9" name="Text Placeholder 3"/>
          <p:cNvSpPr>
            <a:spLocks noGrp="1"/>
          </p:cNvSpPr>
          <p:nvPr>
            <p:ph type="body" sz="quarter" idx="13" hasCustomPrompt="1"/>
          </p:nvPr>
        </p:nvSpPr>
        <p:spPr>
          <a:xfrm>
            <a:off x="7552958" y="2013593"/>
            <a:ext cx="1449931" cy="3837813"/>
          </a:xfrm>
          <a:prstGeom prst="rect">
            <a:avLst/>
          </a:prstGeom>
        </p:spPr>
        <p:txBody>
          <a:bodyPr vert="horz"/>
          <a:lstStyle>
            <a:lvl1pPr marL="0" indent="0">
              <a:buFontTx/>
              <a:buNone/>
              <a:defRPr sz="1300" baseline="0">
                <a:solidFill>
                  <a:srgbClr val="5E6263"/>
                </a:solidFill>
                <a:latin typeface="Rockwell"/>
                <a:cs typeface="Rockwell"/>
              </a:defRPr>
            </a:lvl1pPr>
          </a:lstStyle>
          <a:p>
            <a:pPr lvl="0"/>
            <a:r>
              <a:rPr lang="en-US" sz="1300" dirty="0" smtClean="0"/>
              <a:t>Author Quote</a:t>
            </a:r>
            <a:endParaRPr lang="en-US" dirty="0"/>
          </a:p>
        </p:txBody>
      </p:sp>
    </p:spTree>
    <p:extLst>
      <p:ext uri="{BB962C8B-B14F-4D97-AF65-F5344CB8AC3E}">
        <p14:creationId xmlns:p14="http://schemas.microsoft.com/office/powerpoint/2010/main" val="35014938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Text Placeholder 7"/>
          <p:cNvSpPr>
            <a:spLocks noGrp="1"/>
          </p:cNvSpPr>
          <p:nvPr>
            <p:ph type="body" sz="quarter" idx="10" hasCustomPrompt="1"/>
          </p:nvPr>
        </p:nvSpPr>
        <p:spPr>
          <a:xfrm>
            <a:off x="588210" y="610957"/>
            <a:ext cx="6055528" cy="855255"/>
          </a:xfrm>
          <a:prstGeom prst="rect">
            <a:avLst/>
          </a:prstGeom>
        </p:spPr>
        <p:txBody>
          <a:bodyPr vert="horz"/>
          <a:lstStyle>
            <a:lvl1pPr marL="0" indent="0">
              <a:buFontTx/>
              <a:buNone/>
              <a:defRPr sz="4000">
                <a:solidFill>
                  <a:srgbClr val="3365A2"/>
                </a:solidFill>
                <a:latin typeface="Rockwell"/>
                <a:cs typeface="Rockwell"/>
              </a:defRPr>
            </a:lvl1pPr>
          </a:lstStyle>
          <a:p>
            <a:pPr lvl="0"/>
            <a:r>
              <a:rPr lang="en-US" dirty="0" smtClean="0"/>
              <a:t>Headline</a:t>
            </a:r>
            <a:endParaRPr lang="en-US" dirty="0"/>
          </a:p>
        </p:txBody>
      </p:sp>
      <p:sp>
        <p:nvSpPr>
          <p:cNvPr id="11" name="Text Placeholder 9"/>
          <p:cNvSpPr>
            <a:spLocks noGrp="1"/>
          </p:cNvSpPr>
          <p:nvPr>
            <p:ph type="body" sz="quarter" idx="11" hasCustomPrompt="1"/>
          </p:nvPr>
        </p:nvSpPr>
        <p:spPr>
          <a:xfrm>
            <a:off x="588210" y="1480361"/>
            <a:ext cx="6055528" cy="601544"/>
          </a:xfrm>
          <a:prstGeom prst="rect">
            <a:avLst/>
          </a:prstGeom>
        </p:spPr>
        <p:txBody>
          <a:bodyPr vert="horz"/>
          <a:lstStyle>
            <a:lvl1pPr marL="0" indent="0">
              <a:buFontTx/>
              <a:buNone/>
              <a:defRPr sz="2700">
                <a:solidFill>
                  <a:srgbClr val="007BB7"/>
                </a:solidFill>
                <a:latin typeface="Rockwell"/>
                <a:cs typeface="Rockwell"/>
              </a:defRPr>
            </a:lvl1pPr>
          </a:lstStyle>
          <a:p>
            <a:pPr lvl="0"/>
            <a:r>
              <a:rPr lang="en-US" dirty="0" smtClean="0"/>
              <a:t>Subhead</a:t>
            </a:r>
          </a:p>
        </p:txBody>
      </p:sp>
      <p:sp>
        <p:nvSpPr>
          <p:cNvPr id="12" name="Text Placeholder 11"/>
          <p:cNvSpPr>
            <a:spLocks noGrp="1"/>
          </p:cNvSpPr>
          <p:nvPr>
            <p:ph type="body" sz="quarter" idx="12" hasCustomPrompt="1"/>
          </p:nvPr>
        </p:nvSpPr>
        <p:spPr>
          <a:xfrm>
            <a:off x="588210" y="2089025"/>
            <a:ext cx="6055528" cy="3244965"/>
          </a:xfrm>
          <a:prstGeom prst="rect">
            <a:avLst/>
          </a:prstGeom>
        </p:spPr>
        <p:txBody>
          <a:bodyPr vert="horz"/>
          <a:lstStyle>
            <a:lvl1pPr marL="0" indent="0">
              <a:buFontTx/>
              <a:buNone/>
              <a:defRPr sz="2000" baseline="0">
                <a:solidFill>
                  <a:srgbClr val="5E6263"/>
                </a:solidFill>
                <a:latin typeface="Calibri"/>
                <a:cs typeface="Calibri"/>
              </a:defRPr>
            </a:lvl1pPr>
            <a:lvl2pPr marL="457200" indent="0">
              <a:buFontTx/>
              <a:buNone/>
              <a:defRPr sz="2000">
                <a:solidFill>
                  <a:srgbClr val="5E6263"/>
                </a:solidFill>
                <a:latin typeface="Calibri"/>
                <a:cs typeface="Calibri"/>
              </a:defRPr>
            </a:lvl2pPr>
            <a:lvl3pPr marL="914400" indent="0">
              <a:buFontTx/>
              <a:buNone/>
              <a:defRPr sz="2000">
                <a:solidFill>
                  <a:srgbClr val="5E6263"/>
                </a:solidFill>
                <a:latin typeface="Calibri"/>
                <a:cs typeface="Calibri"/>
              </a:defRPr>
            </a:lvl3pPr>
            <a:lvl4pPr marL="1371600" indent="0">
              <a:buFontTx/>
              <a:buNone/>
              <a:defRPr sz="2000">
                <a:solidFill>
                  <a:srgbClr val="5E6263"/>
                </a:solidFill>
                <a:latin typeface="Calibri"/>
                <a:cs typeface="Calibri"/>
              </a:defRPr>
            </a:lvl4pPr>
            <a:lvl5pPr marL="1828800" indent="0">
              <a:buFontTx/>
              <a:buNone/>
              <a:defRPr sz="2000">
                <a:solidFill>
                  <a:srgbClr val="5E6263"/>
                </a:solidFill>
                <a:latin typeface="Calibri"/>
                <a:cs typeface="Calibri"/>
              </a:defRPr>
            </a:lvl5pPr>
          </a:lstStyle>
          <a:p>
            <a:pPr lvl="0"/>
            <a:r>
              <a:rPr lang="en-US" dirty="0" smtClean="0"/>
              <a:t>Text copy</a:t>
            </a:r>
            <a:endParaRPr lang="en-US" dirty="0"/>
          </a:p>
        </p:txBody>
      </p:sp>
    </p:spTree>
    <p:extLst>
      <p:ext uri="{BB962C8B-B14F-4D97-AF65-F5344CB8AC3E}">
        <p14:creationId xmlns:p14="http://schemas.microsoft.com/office/powerpoint/2010/main" val="34037923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Text Placeholder 7"/>
          <p:cNvSpPr>
            <a:spLocks noGrp="1"/>
          </p:cNvSpPr>
          <p:nvPr>
            <p:ph type="body" sz="quarter" idx="10" hasCustomPrompt="1"/>
          </p:nvPr>
        </p:nvSpPr>
        <p:spPr>
          <a:xfrm>
            <a:off x="588210" y="610957"/>
            <a:ext cx="6055528" cy="855255"/>
          </a:xfrm>
          <a:prstGeom prst="rect">
            <a:avLst/>
          </a:prstGeom>
        </p:spPr>
        <p:txBody>
          <a:bodyPr vert="horz"/>
          <a:lstStyle>
            <a:lvl1pPr marL="0" indent="0">
              <a:buFontTx/>
              <a:buNone/>
              <a:defRPr sz="4000">
                <a:solidFill>
                  <a:srgbClr val="3365A2"/>
                </a:solidFill>
                <a:latin typeface="Rockwell"/>
                <a:cs typeface="Rockwell"/>
              </a:defRPr>
            </a:lvl1pPr>
          </a:lstStyle>
          <a:p>
            <a:pPr lvl="0"/>
            <a:r>
              <a:rPr lang="en-US" dirty="0" smtClean="0"/>
              <a:t>Headline</a:t>
            </a:r>
            <a:endParaRPr lang="en-US" dirty="0"/>
          </a:p>
        </p:txBody>
      </p:sp>
      <p:sp>
        <p:nvSpPr>
          <p:cNvPr id="11" name="Text Placeholder 9"/>
          <p:cNvSpPr>
            <a:spLocks noGrp="1"/>
          </p:cNvSpPr>
          <p:nvPr>
            <p:ph type="body" sz="quarter" idx="11" hasCustomPrompt="1"/>
          </p:nvPr>
        </p:nvSpPr>
        <p:spPr>
          <a:xfrm>
            <a:off x="588210" y="1480361"/>
            <a:ext cx="6055528" cy="601544"/>
          </a:xfrm>
          <a:prstGeom prst="rect">
            <a:avLst/>
          </a:prstGeom>
        </p:spPr>
        <p:txBody>
          <a:bodyPr vert="horz"/>
          <a:lstStyle>
            <a:lvl1pPr marL="0" indent="0">
              <a:buFontTx/>
              <a:buNone/>
              <a:defRPr sz="2700">
                <a:solidFill>
                  <a:srgbClr val="007BB7"/>
                </a:solidFill>
                <a:latin typeface="Rockwell"/>
                <a:cs typeface="Rockwell"/>
              </a:defRPr>
            </a:lvl1pPr>
          </a:lstStyle>
          <a:p>
            <a:pPr lvl="0"/>
            <a:r>
              <a:rPr lang="en-US" dirty="0" smtClean="0"/>
              <a:t>Subhead</a:t>
            </a:r>
          </a:p>
        </p:txBody>
      </p:sp>
      <p:sp>
        <p:nvSpPr>
          <p:cNvPr id="12" name="Text Placeholder 11"/>
          <p:cNvSpPr>
            <a:spLocks noGrp="1"/>
          </p:cNvSpPr>
          <p:nvPr>
            <p:ph type="body" sz="quarter" idx="12" hasCustomPrompt="1"/>
          </p:nvPr>
        </p:nvSpPr>
        <p:spPr>
          <a:xfrm>
            <a:off x="588210" y="2089025"/>
            <a:ext cx="6055528" cy="3244965"/>
          </a:xfrm>
          <a:prstGeom prst="rect">
            <a:avLst/>
          </a:prstGeom>
        </p:spPr>
        <p:txBody>
          <a:bodyPr vert="horz"/>
          <a:lstStyle>
            <a:lvl1pPr marL="0" indent="0">
              <a:buFontTx/>
              <a:buNone/>
              <a:defRPr sz="2000" baseline="0">
                <a:solidFill>
                  <a:srgbClr val="5E6263"/>
                </a:solidFill>
                <a:latin typeface="Calibri"/>
                <a:cs typeface="Calibri"/>
              </a:defRPr>
            </a:lvl1pPr>
            <a:lvl2pPr marL="457200" indent="0">
              <a:buFontTx/>
              <a:buNone/>
              <a:defRPr sz="2000">
                <a:solidFill>
                  <a:srgbClr val="5E6263"/>
                </a:solidFill>
                <a:latin typeface="Calibri"/>
                <a:cs typeface="Calibri"/>
              </a:defRPr>
            </a:lvl2pPr>
            <a:lvl3pPr marL="914400" indent="0">
              <a:buFontTx/>
              <a:buNone/>
              <a:defRPr sz="2000">
                <a:solidFill>
                  <a:srgbClr val="5E6263"/>
                </a:solidFill>
                <a:latin typeface="Calibri"/>
                <a:cs typeface="Calibri"/>
              </a:defRPr>
            </a:lvl3pPr>
            <a:lvl4pPr marL="1371600" indent="0">
              <a:buFontTx/>
              <a:buNone/>
              <a:defRPr sz="2000">
                <a:solidFill>
                  <a:srgbClr val="5E6263"/>
                </a:solidFill>
                <a:latin typeface="Calibri"/>
                <a:cs typeface="Calibri"/>
              </a:defRPr>
            </a:lvl4pPr>
            <a:lvl5pPr marL="1828800" indent="0">
              <a:buFontTx/>
              <a:buNone/>
              <a:defRPr sz="2000">
                <a:solidFill>
                  <a:srgbClr val="5E6263"/>
                </a:solidFill>
                <a:latin typeface="Calibri"/>
                <a:cs typeface="Calibri"/>
              </a:defRPr>
            </a:lvl5pPr>
          </a:lstStyle>
          <a:p>
            <a:pPr lvl="0"/>
            <a:r>
              <a:rPr lang="en-US" dirty="0" smtClean="0"/>
              <a:t>Text copy</a:t>
            </a:r>
            <a:endParaRPr lang="en-US" dirty="0"/>
          </a:p>
        </p:txBody>
      </p:sp>
    </p:spTree>
    <p:extLst>
      <p:ext uri="{BB962C8B-B14F-4D97-AF65-F5344CB8AC3E}">
        <p14:creationId xmlns:p14="http://schemas.microsoft.com/office/powerpoint/2010/main" val="3403792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cxnSp>
        <p:nvCxnSpPr>
          <p:cNvPr id="5" name="Straight Connector 4"/>
          <p:cNvCxnSpPr/>
          <p:nvPr userDrawn="1"/>
        </p:nvCxnSpPr>
        <p:spPr>
          <a:xfrm>
            <a:off x="365760" y="975360"/>
            <a:ext cx="8321040" cy="0"/>
          </a:xfrm>
          <a:prstGeom prst="line">
            <a:avLst/>
          </a:prstGeom>
          <a:ln>
            <a:solidFill>
              <a:srgbClr val="007CC2"/>
            </a:solidFill>
          </a:ln>
          <a:effectLst/>
        </p:spPr>
        <p:style>
          <a:lnRef idx="2">
            <a:schemeClr val="accent1"/>
          </a:lnRef>
          <a:fillRef idx="0">
            <a:schemeClr val="accent1"/>
          </a:fillRef>
          <a:effectRef idx="1">
            <a:schemeClr val="accent1"/>
          </a:effectRef>
          <a:fontRef idx="minor">
            <a:schemeClr val="tx1"/>
          </a:fontRef>
        </p:style>
      </p:cxnSp>
      <p:pic>
        <p:nvPicPr>
          <p:cNvPr id="7" name="Picture 5"/>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6309482" y="6265045"/>
            <a:ext cx="2595225" cy="450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3"/>
          <p:cNvSpPr>
            <a:spLocks noGrp="1" noChangeArrowheads="1"/>
          </p:cNvSpPr>
          <p:nvPr>
            <p:ph type="sldNum" sz="quarter" idx="10"/>
          </p:nvPr>
        </p:nvSpPr>
        <p:spPr>
          <a:xfrm>
            <a:off x="3545979" y="6316189"/>
            <a:ext cx="2057400" cy="348563"/>
          </a:xfrm>
          <a:noFill/>
          <a:ln>
            <a:noFill/>
          </a:ln>
        </p:spPr>
        <p:txBody>
          <a:bodyPr/>
          <a:lstStyle>
            <a:lvl1pPr>
              <a:defRPr sz="800">
                <a:solidFill>
                  <a:schemeClr val="tx1"/>
                </a:solidFill>
                <a:latin typeface="Arial" panose="020B0604020202020204" pitchFamily="34" charset="0"/>
                <a:cs typeface="Arial" panose="020B0604020202020204" pitchFamily="34" charset="0"/>
              </a:defRPr>
            </a:lvl1pPr>
          </a:lstStyle>
          <a:p>
            <a:pPr>
              <a:defRPr/>
            </a:pPr>
            <a:fld id="{A38617E1-1E2D-4A80-9DE1-EAB7EC42A3D5}" type="slidenum">
              <a:rPr lang="en-US" smtClean="0">
                <a:solidFill>
                  <a:srgbClr val="000000"/>
                </a:solidFill>
              </a:rPr>
              <a:pPr>
                <a:defRPr/>
              </a:pPr>
              <a:t>‹#›</a:t>
            </a:fld>
            <a:endParaRPr lang="en-US" dirty="0">
              <a:solidFill>
                <a:srgbClr val="000000"/>
              </a:solidFill>
            </a:endParaRPr>
          </a:p>
        </p:txBody>
      </p:sp>
      <p:sp>
        <p:nvSpPr>
          <p:cNvPr id="6" name="Content Placeholder 2"/>
          <p:cNvSpPr>
            <a:spLocks noGrp="1"/>
          </p:cNvSpPr>
          <p:nvPr>
            <p:ph sz="quarter" idx="11"/>
          </p:nvPr>
        </p:nvSpPr>
        <p:spPr>
          <a:xfrm>
            <a:off x="723899" y="1206501"/>
            <a:ext cx="7829551" cy="4653609"/>
          </a:xfrm>
        </p:spPr>
        <p:txBody>
          <a:bodyPr/>
          <a:lstStyle>
            <a:lvl1pPr>
              <a:defRPr sz="1300">
                <a:solidFill>
                  <a:schemeClr val="tx1"/>
                </a:solidFill>
                <a:latin typeface="Arial" panose="020B0604020202020204" pitchFamily="34" charset="0"/>
                <a:cs typeface="Arial" panose="020B0604020202020204" pitchFamily="34" charset="0"/>
              </a:defRPr>
            </a:lvl1pPr>
            <a:lvl2pPr>
              <a:buClr>
                <a:srgbClr val="007CC2"/>
              </a:buClr>
              <a:defRPr sz="1300">
                <a:solidFill>
                  <a:schemeClr val="tx1"/>
                </a:solidFill>
              </a:defRPr>
            </a:lvl2pPr>
            <a:lvl3pPr>
              <a:buClr>
                <a:srgbClr val="007CC2"/>
              </a:buClr>
              <a:defRPr sz="1300">
                <a:solidFill>
                  <a:schemeClr val="tx1"/>
                </a:solidFill>
              </a:defRPr>
            </a:lvl3pPr>
            <a:lvl4pPr>
              <a:buClr>
                <a:srgbClr val="007CC2"/>
              </a:buClr>
              <a:defRPr sz="1300">
                <a:solidFill>
                  <a:schemeClr val="tx1"/>
                </a:solidFill>
              </a:defRPr>
            </a:lvl4pPr>
            <a:lvl5pPr>
              <a:buClr>
                <a:srgbClr val="007CC2"/>
              </a:buClr>
              <a:defRPr sz="13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ectangle 2"/>
          <p:cNvSpPr>
            <a:spLocks noGrp="1" noChangeArrowheads="1"/>
          </p:cNvSpPr>
          <p:nvPr>
            <p:ph type="title" idx="4294967295"/>
          </p:nvPr>
        </p:nvSpPr>
        <p:spPr>
          <a:xfrm>
            <a:off x="367439" y="203116"/>
            <a:ext cx="8321040" cy="871257"/>
          </a:xfrm>
        </p:spPr>
        <p:txBody>
          <a:bodyPr/>
          <a:lstStyle/>
          <a:p>
            <a:pPr algn="ctr" eaLnBrk="1" hangingPunct="1"/>
            <a:endParaRPr lang="en-US" sz="2800" dirty="0" smtClean="0">
              <a:latin typeface="Arial" panose="020B0604020202020204" pitchFamily="34" charset="0"/>
              <a:cs typeface="Arial" panose="020B0604020202020204" pitchFamily="34" charset="0"/>
            </a:endParaRPr>
          </a:p>
        </p:txBody>
      </p:sp>
      <p:cxnSp>
        <p:nvCxnSpPr>
          <p:cNvPr id="8" name="Straight Connector 7"/>
          <p:cNvCxnSpPr/>
          <p:nvPr userDrawn="1"/>
        </p:nvCxnSpPr>
        <p:spPr>
          <a:xfrm>
            <a:off x="365760" y="6182360"/>
            <a:ext cx="8321040" cy="0"/>
          </a:xfrm>
          <a:prstGeom prst="line">
            <a:avLst/>
          </a:prstGeom>
          <a:ln w="19050">
            <a:solidFill>
              <a:srgbClr val="007CC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462487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Haley">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6" name="Text Placeholder 7"/>
          <p:cNvSpPr>
            <a:spLocks noGrp="1"/>
          </p:cNvSpPr>
          <p:nvPr>
            <p:ph type="body" sz="quarter" idx="10" hasCustomPrompt="1"/>
          </p:nvPr>
        </p:nvSpPr>
        <p:spPr>
          <a:xfrm>
            <a:off x="588210" y="610957"/>
            <a:ext cx="6055528" cy="855255"/>
          </a:xfrm>
          <a:prstGeom prst="rect">
            <a:avLst/>
          </a:prstGeom>
        </p:spPr>
        <p:txBody>
          <a:bodyPr vert="horz"/>
          <a:lstStyle>
            <a:lvl1pPr marL="0" indent="0">
              <a:buFontTx/>
              <a:buNone/>
              <a:defRPr sz="4000">
                <a:solidFill>
                  <a:srgbClr val="3365A2"/>
                </a:solidFill>
                <a:latin typeface="Rockwell"/>
                <a:cs typeface="Rockwell"/>
              </a:defRPr>
            </a:lvl1pPr>
          </a:lstStyle>
          <a:p>
            <a:pPr lvl="0"/>
            <a:r>
              <a:rPr lang="en-US" dirty="0" smtClean="0"/>
              <a:t>Headline</a:t>
            </a:r>
            <a:endParaRPr lang="en-US" dirty="0"/>
          </a:p>
        </p:txBody>
      </p:sp>
      <p:sp>
        <p:nvSpPr>
          <p:cNvPr id="7" name="Text Placeholder 9"/>
          <p:cNvSpPr>
            <a:spLocks noGrp="1"/>
          </p:cNvSpPr>
          <p:nvPr>
            <p:ph type="body" sz="quarter" idx="11" hasCustomPrompt="1"/>
          </p:nvPr>
        </p:nvSpPr>
        <p:spPr>
          <a:xfrm>
            <a:off x="588210" y="1480361"/>
            <a:ext cx="6055528" cy="601544"/>
          </a:xfrm>
          <a:prstGeom prst="rect">
            <a:avLst/>
          </a:prstGeom>
        </p:spPr>
        <p:txBody>
          <a:bodyPr vert="horz"/>
          <a:lstStyle>
            <a:lvl1pPr marL="0" indent="0">
              <a:buFontTx/>
              <a:buNone/>
              <a:defRPr sz="2700">
                <a:solidFill>
                  <a:srgbClr val="007BB7"/>
                </a:solidFill>
                <a:latin typeface="Rockwell"/>
                <a:cs typeface="Rockwell"/>
              </a:defRPr>
            </a:lvl1pPr>
          </a:lstStyle>
          <a:p>
            <a:pPr lvl="0"/>
            <a:r>
              <a:rPr lang="en-US" dirty="0" smtClean="0"/>
              <a:t>Subhead</a:t>
            </a:r>
          </a:p>
        </p:txBody>
      </p:sp>
      <p:sp>
        <p:nvSpPr>
          <p:cNvPr id="8" name="Text Placeholder 11"/>
          <p:cNvSpPr>
            <a:spLocks noGrp="1"/>
          </p:cNvSpPr>
          <p:nvPr>
            <p:ph type="body" sz="quarter" idx="12" hasCustomPrompt="1"/>
          </p:nvPr>
        </p:nvSpPr>
        <p:spPr>
          <a:xfrm>
            <a:off x="588210" y="2089025"/>
            <a:ext cx="6055528" cy="3244965"/>
          </a:xfrm>
          <a:prstGeom prst="rect">
            <a:avLst/>
          </a:prstGeom>
        </p:spPr>
        <p:txBody>
          <a:bodyPr vert="horz"/>
          <a:lstStyle>
            <a:lvl1pPr marL="0" indent="0">
              <a:buFontTx/>
              <a:buNone/>
              <a:defRPr sz="2000" baseline="0">
                <a:solidFill>
                  <a:srgbClr val="5E6263"/>
                </a:solidFill>
                <a:latin typeface="Calibri"/>
                <a:cs typeface="Calibri"/>
              </a:defRPr>
            </a:lvl1pPr>
            <a:lvl2pPr marL="457200" indent="0">
              <a:buFontTx/>
              <a:buNone/>
              <a:defRPr sz="2000">
                <a:solidFill>
                  <a:srgbClr val="5E6263"/>
                </a:solidFill>
                <a:latin typeface="Calibri"/>
                <a:cs typeface="Calibri"/>
              </a:defRPr>
            </a:lvl2pPr>
            <a:lvl3pPr marL="914400" indent="0">
              <a:buFontTx/>
              <a:buNone/>
              <a:defRPr sz="2000">
                <a:solidFill>
                  <a:srgbClr val="5E6263"/>
                </a:solidFill>
                <a:latin typeface="Calibri"/>
                <a:cs typeface="Calibri"/>
              </a:defRPr>
            </a:lvl3pPr>
            <a:lvl4pPr marL="1371600" indent="0">
              <a:buFontTx/>
              <a:buNone/>
              <a:defRPr sz="2000">
                <a:solidFill>
                  <a:srgbClr val="5E6263"/>
                </a:solidFill>
                <a:latin typeface="Calibri"/>
                <a:cs typeface="Calibri"/>
              </a:defRPr>
            </a:lvl4pPr>
            <a:lvl5pPr marL="1828800" indent="0">
              <a:buFontTx/>
              <a:buNone/>
              <a:defRPr sz="2000">
                <a:solidFill>
                  <a:srgbClr val="5E6263"/>
                </a:solidFill>
                <a:latin typeface="Calibri"/>
                <a:cs typeface="Calibri"/>
              </a:defRPr>
            </a:lvl5pPr>
          </a:lstStyle>
          <a:p>
            <a:pPr lvl="0"/>
            <a:r>
              <a:rPr lang="en-US" dirty="0" smtClean="0"/>
              <a:t>Text copy</a:t>
            </a:r>
            <a:endParaRPr lang="en-US" dirty="0"/>
          </a:p>
        </p:txBody>
      </p:sp>
      <p:sp>
        <p:nvSpPr>
          <p:cNvPr id="9" name="Text Placeholder 3"/>
          <p:cNvSpPr>
            <a:spLocks noGrp="1"/>
          </p:cNvSpPr>
          <p:nvPr>
            <p:ph type="body" sz="quarter" idx="13" hasCustomPrompt="1"/>
          </p:nvPr>
        </p:nvSpPr>
        <p:spPr>
          <a:xfrm>
            <a:off x="7552958" y="2013593"/>
            <a:ext cx="1449931" cy="3837813"/>
          </a:xfrm>
          <a:prstGeom prst="rect">
            <a:avLst/>
          </a:prstGeom>
        </p:spPr>
        <p:txBody>
          <a:bodyPr vert="horz"/>
          <a:lstStyle>
            <a:lvl1pPr marL="0" indent="0">
              <a:buFontTx/>
              <a:buNone/>
              <a:defRPr sz="1300" baseline="0">
                <a:solidFill>
                  <a:srgbClr val="5E6263"/>
                </a:solidFill>
                <a:latin typeface="Rockwell"/>
                <a:cs typeface="Rockwell"/>
              </a:defRPr>
            </a:lvl1pPr>
          </a:lstStyle>
          <a:p>
            <a:pPr lvl="0"/>
            <a:r>
              <a:rPr lang="en-US" sz="1300" dirty="0" smtClean="0"/>
              <a:t>Author Quote</a:t>
            </a:r>
            <a:endParaRPr lang="en-US" dirty="0"/>
          </a:p>
        </p:txBody>
      </p:sp>
    </p:spTree>
    <p:extLst>
      <p:ext uri="{BB962C8B-B14F-4D97-AF65-F5344CB8AC3E}">
        <p14:creationId xmlns:p14="http://schemas.microsoft.com/office/powerpoint/2010/main" val="23807590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Jamie">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6" name="Text Placeholder 7"/>
          <p:cNvSpPr>
            <a:spLocks noGrp="1"/>
          </p:cNvSpPr>
          <p:nvPr>
            <p:ph type="body" sz="quarter" idx="10" hasCustomPrompt="1"/>
          </p:nvPr>
        </p:nvSpPr>
        <p:spPr>
          <a:xfrm>
            <a:off x="588210" y="610957"/>
            <a:ext cx="6055528" cy="855255"/>
          </a:xfrm>
          <a:prstGeom prst="rect">
            <a:avLst/>
          </a:prstGeom>
        </p:spPr>
        <p:txBody>
          <a:bodyPr vert="horz"/>
          <a:lstStyle>
            <a:lvl1pPr marL="0" indent="0">
              <a:buFontTx/>
              <a:buNone/>
              <a:defRPr sz="4000">
                <a:solidFill>
                  <a:srgbClr val="3365A2"/>
                </a:solidFill>
                <a:latin typeface="Rockwell"/>
                <a:cs typeface="Rockwell"/>
              </a:defRPr>
            </a:lvl1pPr>
          </a:lstStyle>
          <a:p>
            <a:pPr lvl="0"/>
            <a:r>
              <a:rPr lang="en-US" dirty="0" smtClean="0"/>
              <a:t>Headline</a:t>
            </a:r>
            <a:endParaRPr lang="en-US" dirty="0"/>
          </a:p>
        </p:txBody>
      </p:sp>
      <p:sp>
        <p:nvSpPr>
          <p:cNvPr id="7" name="Text Placeholder 9"/>
          <p:cNvSpPr>
            <a:spLocks noGrp="1"/>
          </p:cNvSpPr>
          <p:nvPr>
            <p:ph type="body" sz="quarter" idx="11" hasCustomPrompt="1"/>
          </p:nvPr>
        </p:nvSpPr>
        <p:spPr>
          <a:xfrm>
            <a:off x="588210" y="1480361"/>
            <a:ext cx="6055528" cy="601544"/>
          </a:xfrm>
          <a:prstGeom prst="rect">
            <a:avLst/>
          </a:prstGeom>
        </p:spPr>
        <p:txBody>
          <a:bodyPr vert="horz"/>
          <a:lstStyle>
            <a:lvl1pPr marL="0" indent="0">
              <a:buFontTx/>
              <a:buNone/>
              <a:defRPr sz="2700">
                <a:solidFill>
                  <a:srgbClr val="007BB7"/>
                </a:solidFill>
                <a:latin typeface="Rockwell"/>
                <a:cs typeface="Rockwell"/>
              </a:defRPr>
            </a:lvl1pPr>
          </a:lstStyle>
          <a:p>
            <a:pPr lvl="0"/>
            <a:r>
              <a:rPr lang="en-US" dirty="0" smtClean="0"/>
              <a:t>Subhead</a:t>
            </a:r>
          </a:p>
        </p:txBody>
      </p:sp>
      <p:sp>
        <p:nvSpPr>
          <p:cNvPr id="8" name="Text Placeholder 11"/>
          <p:cNvSpPr>
            <a:spLocks noGrp="1"/>
          </p:cNvSpPr>
          <p:nvPr>
            <p:ph type="body" sz="quarter" idx="12" hasCustomPrompt="1"/>
          </p:nvPr>
        </p:nvSpPr>
        <p:spPr>
          <a:xfrm>
            <a:off x="588210" y="2089025"/>
            <a:ext cx="6055528" cy="3244965"/>
          </a:xfrm>
          <a:prstGeom prst="rect">
            <a:avLst/>
          </a:prstGeom>
        </p:spPr>
        <p:txBody>
          <a:bodyPr vert="horz"/>
          <a:lstStyle>
            <a:lvl1pPr marL="0" indent="0">
              <a:buFontTx/>
              <a:buNone/>
              <a:defRPr sz="2000" baseline="0">
                <a:solidFill>
                  <a:srgbClr val="5E6263"/>
                </a:solidFill>
                <a:latin typeface="Calibri"/>
                <a:cs typeface="Calibri"/>
              </a:defRPr>
            </a:lvl1pPr>
            <a:lvl2pPr marL="457200" indent="0">
              <a:buFontTx/>
              <a:buNone/>
              <a:defRPr sz="2000">
                <a:solidFill>
                  <a:srgbClr val="5E6263"/>
                </a:solidFill>
                <a:latin typeface="Calibri"/>
                <a:cs typeface="Calibri"/>
              </a:defRPr>
            </a:lvl2pPr>
            <a:lvl3pPr marL="914400" indent="0">
              <a:buFontTx/>
              <a:buNone/>
              <a:defRPr sz="2000">
                <a:solidFill>
                  <a:srgbClr val="5E6263"/>
                </a:solidFill>
                <a:latin typeface="Calibri"/>
                <a:cs typeface="Calibri"/>
              </a:defRPr>
            </a:lvl3pPr>
            <a:lvl4pPr marL="1371600" indent="0">
              <a:buFontTx/>
              <a:buNone/>
              <a:defRPr sz="2000">
                <a:solidFill>
                  <a:srgbClr val="5E6263"/>
                </a:solidFill>
                <a:latin typeface="Calibri"/>
                <a:cs typeface="Calibri"/>
              </a:defRPr>
            </a:lvl4pPr>
            <a:lvl5pPr marL="1828800" indent="0">
              <a:buFontTx/>
              <a:buNone/>
              <a:defRPr sz="2000">
                <a:solidFill>
                  <a:srgbClr val="5E6263"/>
                </a:solidFill>
                <a:latin typeface="Calibri"/>
                <a:cs typeface="Calibri"/>
              </a:defRPr>
            </a:lvl5pPr>
          </a:lstStyle>
          <a:p>
            <a:pPr lvl="0"/>
            <a:r>
              <a:rPr lang="en-US" dirty="0" smtClean="0"/>
              <a:t>Text copy</a:t>
            </a:r>
            <a:endParaRPr lang="en-US" dirty="0"/>
          </a:p>
        </p:txBody>
      </p:sp>
      <p:sp>
        <p:nvSpPr>
          <p:cNvPr id="9" name="Text Placeholder 3"/>
          <p:cNvSpPr>
            <a:spLocks noGrp="1"/>
          </p:cNvSpPr>
          <p:nvPr>
            <p:ph type="body" sz="quarter" idx="13" hasCustomPrompt="1"/>
          </p:nvPr>
        </p:nvSpPr>
        <p:spPr>
          <a:xfrm>
            <a:off x="7552958" y="2013593"/>
            <a:ext cx="1449931" cy="3837813"/>
          </a:xfrm>
          <a:prstGeom prst="rect">
            <a:avLst/>
          </a:prstGeom>
        </p:spPr>
        <p:txBody>
          <a:bodyPr vert="horz"/>
          <a:lstStyle>
            <a:lvl1pPr marL="0" indent="0">
              <a:buFontTx/>
              <a:buNone/>
              <a:defRPr sz="1300" baseline="0">
                <a:solidFill>
                  <a:srgbClr val="5E6263"/>
                </a:solidFill>
                <a:latin typeface="Rockwell"/>
                <a:cs typeface="Rockwell"/>
              </a:defRPr>
            </a:lvl1pPr>
          </a:lstStyle>
          <a:p>
            <a:pPr lvl="0"/>
            <a:r>
              <a:rPr lang="en-US" sz="1300" dirty="0" smtClean="0"/>
              <a:t>Author Quote</a:t>
            </a:r>
            <a:endParaRPr lang="en-US" dirty="0"/>
          </a:p>
        </p:txBody>
      </p:sp>
    </p:spTree>
    <p:extLst>
      <p:ext uri="{BB962C8B-B14F-4D97-AF65-F5344CB8AC3E}">
        <p14:creationId xmlns:p14="http://schemas.microsoft.com/office/powerpoint/2010/main" val="7851705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Text Placeholder 7"/>
          <p:cNvSpPr>
            <a:spLocks noGrp="1"/>
          </p:cNvSpPr>
          <p:nvPr>
            <p:ph type="body" sz="quarter" idx="10" hasCustomPrompt="1"/>
          </p:nvPr>
        </p:nvSpPr>
        <p:spPr>
          <a:xfrm>
            <a:off x="588210" y="610957"/>
            <a:ext cx="6055528" cy="855255"/>
          </a:xfrm>
          <a:prstGeom prst="rect">
            <a:avLst/>
          </a:prstGeom>
        </p:spPr>
        <p:txBody>
          <a:bodyPr vert="horz"/>
          <a:lstStyle>
            <a:lvl1pPr marL="0" indent="0">
              <a:buFontTx/>
              <a:buNone/>
              <a:defRPr sz="4000">
                <a:solidFill>
                  <a:srgbClr val="3365A2"/>
                </a:solidFill>
                <a:latin typeface="Rockwell"/>
                <a:cs typeface="Rockwell"/>
              </a:defRPr>
            </a:lvl1pPr>
          </a:lstStyle>
          <a:p>
            <a:pPr lvl="0"/>
            <a:r>
              <a:rPr lang="en-US" dirty="0" smtClean="0"/>
              <a:t>Headline</a:t>
            </a:r>
            <a:endParaRPr lang="en-US" dirty="0"/>
          </a:p>
        </p:txBody>
      </p:sp>
      <p:sp>
        <p:nvSpPr>
          <p:cNvPr id="11" name="Text Placeholder 9"/>
          <p:cNvSpPr>
            <a:spLocks noGrp="1"/>
          </p:cNvSpPr>
          <p:nvPr>
            <p:ph type="body" sz="quarter" idx="11" hasCustomPrompt="1"/>
          </p:nvPr>
        </p:nvSpPr>
        <p:spPr>
          <a:xfrm>
            <a:off x="588210" y="1480361"/>
            <a:ext cx="6055528" cy="601544"/>
          </a:xfrm>
          <a:prstGeom prst="rect">
            <a:avLst/>
          </a:prstGeom>
        </p:spPr>
        <p:txBody>
          <a:bodyPr vert="horz"/>
          <a:lstStyle>
            <a:lvl1pPr marL="0" indent="0">
              <a:buFontTx/>
              <a:buNone/>
              <a:defRPr sz="2700">
                <a:solidFill>
                  <a:srgbClr val="007BB7"/>
                </a:solidFill>
                <a:latin typeface="Rockwell"/>
                <a:cs typeface="Rockwell"/>
              </a:defRPr>
            </a:lvl1pPr>
          </a:lstStyle>
          <a:p>
            <a:pPr lvl="0"/>
            <a:r>
              <a:rPr lang="en-US" dirty="0" smtClean="0"/>
              <a:t>Subhead</a:t>
            </a:r>
          </a:p>
        </p:txBody>
      </p:sp>
      <p:sp>
        <p:nvSpPr>
          <p:cNvPr id="12" name="Text Placeholder 11"/>
          <p:cNvSpPr>
            <a:spLocks noGrp="1"/>
          </p:cNvSpPr>
          <p:nvPr>
            <p:ph type="body" sz="quarter" idx="12" hasCustomPrompt="1"/>
          </p:nvPr>
        </p:nvSpPr>
        <p:spPr>
          <a:xfrm>
            <a:off x="588210" y="2089025"/>
            <a:ext cx="6055528" cy="3244965"/>
          </a:xfrm>
          <a:prstGeom prst="rect">
            <a:avLst/>
          </a:prstGeom>
        </p:spPr>
        <p:txBody>
          <a:bodyPr vert="horz"/>
          <a:lstStyle>
            <a:lvl1pPr marL="0" indent="0">
              <a:buFontTx/>
              <a:buNone/>
              <a:defRPr sz="2000" baseline="0">
                <a:solidFill>
                  <a:srgbClr val="5E6263"/>
                </a:solidFill>
                <a:latin typeface="Calibri"/>
                <a:cs typeface="Calibri"/>
              </a:defRPr>
            </a:lvl1pPr>
            <a:lvl2pPr marL="457200" indent="0">
              <a:buFontTx/>
              <a:buNone/>
              <a:defRPr sz="2000">
                <a:solidFill>
                  <a:srgbClr val="5E6263"/>
                </a:solidFill>
                <a:latin typeface="Calibri"/>
                <a:cs typeface="Calibri"/>
              </a:defRPr>
            </a:lvl2pPr>
            <a:lvl3pPr marL="914400" indent="0">
              <a:buFontTx/>
              <a:buNone/>
              <a:defRPr sz="2000">
                <a:solidFill>
                  <a:srgbClr val="5E6263"/>
                </a:solidFill>
                <a:latin typeface="Calibri"/>
                <a:cs typeface="Calibri"/>
              </a:defRPr>
            </a:lvl3pPr>
            <a:lvl4pPr marL="1371600" indent="0">
              <a:buFontTx/>
              <a:buNone/>
              <a:defRPr sz="2000">
                <a:solidFill>
                  <a:srgbClr val="5E6263"/>
                </a:solidFill>
                <a:latin typeface="Calibri"/>
                <a:cs typeface="Calibri"/>
              </a:defRPr>
            </a:lvl4pPr>
            <a:lvl5pPr marL="1828800" indent="0">
              <a:buFontTx/>
              <a:buNone/>
              <a:defRPr sz="2000">
                <a:solidFill>
                  <a:srgbClr val="5E6263"/>
                </a:solidFill>
                <a:latin typeface="Calibri"/>
                <a:cs typeface="Calibri"/>
              </a:defRPr>
            </a:lvl5pPr>
          </a:lstStyle>
          <a:p>
            <a:pPr lvl="0"/>
            <a:r>
              <a:rPr lang="en-US" dirty="0" smtClean="0"/>
              <a:t>Text copy</a:t>
            </a:r>
            <a:endParaRPr lang="en-US" dirty="0"/>
          </a:p>
        </p:txBody>
      </p:sp>
    </p:spTree>
    <p:extLst>
      <p:ext uri="{BB962C8B-B14F-4D97-AF65-F5344CB8AC3E}">
        <p14:creationId xmlns:p14="http://schemas.microsoft.com/office/powerpoint/2010/main" val="34037923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Annie">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6" name="Text Placeholder 7"/>
          <p:cNvSpPr>
            <a:spLocks noGrp="1"/>
          </p:cNvSpPr>
          <p:nvPr>
            <p:ph type="body" sz="quarter" idx="10" hasCustomPrompt="1"/>
          </p:nvPr>
        </p:nvSpPr>
        <p:spPr>
          <a:xfrm>
            <a:off x="588210" y="610957"/>
            <a:ext cx="6055528" cy="855255"/>
          </a:xfrm>
          <a:prstGeom prst="rect">
            <a:avLst/>
          </a:prstGeom>
        </p:spPr>
        <p:txBody>
          <a:bodyPr vert="horz"/>
          <a:lstStyle>
            <a:lvl1pPr marL="0" indent="0">
              <a:buFontTx/>
              <a:buNone/>
              <a:defRPr sz="4000">
                <a:solidFill>
                  <a:srgbClr val="3365A2"/>
                </a:solidFill>
                <a:latin typeface="Rockwell"/>
                <a:cs typeface="Rockwell"/>
              </a:defRPr>
            </a:lvl1pPr>
          </a:lstStyle>
          <a:p>
            <a:pPr lvl="0"/>
            <a:r>
              <a:rPr lang="en-US" dirty="0" smtClean="0"/>
              <a:t>Headline</a:t>
            </a:r>
            <a:endParaRPr lang="en-US" dirty="0"/>
          </a:p>
        </p:txBody>
      </p:sp>
      <p:sp>
        <p:nvSpPr>
          <p:cNvPr id="7" name="Text Placeholder 9"/>
          <p:cNvSpPr>
            <a:spLocks noGrp="1"/>
          </p:cNvSpPr>
          <p:nvPr>
            <p:ph type="body" sz="quarter" idx="11" hasCustomPrompt="1"/>
          </p:nvPr>
        </p:nvSpPr>
        <p:spPr>
          <a:xfrm>
            <a:off x="588210" y="1480361"/>
            <a:ext cx="6055528" cy="601544"/>
          </a:xfrm>
          <a:prstGeom prst="rect">
            <a:avLst/>
          </a:prstGeom>
        </p:spPr>
        <p:txBody>
          <a:bodyPr vert="horz"/>
          <a:lstStyle>
            <a:lvl1pPr marL="0" indent="0">
              <a:buFontTx/>
              <a:buNone/>
              <a:defRPr sz="2700">
                <a:solidFill>
                  <a:srgbClr val="007BB7"/>
                </a:solidFill>
                <a:latin typeface="Rockwell"/>
                <a:cs typeface="Rockwell"/>
              </a:defRPr>
            </a:lvl1pPr>
          </a:lstStyle>
          <a:p>
            <a:pPr lvl="0"/>
            <a:r>
              <a:rPr lang="en-US" dirty="0" smtClean="0"/>
              <a:t>Subhead</a:t>
            </a:r>
          </a:p>
        </p:txBody>
      </p:sp>
      <p:sp>
        <p:nvSpPr>
          <p:cNvPr id="8" name="Text Placeholder 11"/>
          <p:cNvSpPr>
            <a:spLocks noGrp="1"/>
          </p:cNvSpPr>
          <p:nvPr>
            <p:ph type="body" sz="quarter" idx="12" hasCustomPrompt="1"/>
          </p:nvPr>
        </p:nvSpPr>
        <p:spPr>
          <a:xfrm>
            <a:off x="588210" y="2089025"/>
            <a:ext cx="6055528" cy="3244965"/>
          </a:xfrm>
          <a:prstGeom prst="rect">
            <a:avLst/>
          </a:prstGeom>
        </p:spPr>
        <p:txBody>
          <a:bodyPr vert="horz"/>
          <a:lstStyle>
            <a:lvl1pPr marL="0" indent="0">
              <a:buFontTx/>
              <a:buNone/>
              <a:defRPr sz="2000" baseline="0">
                <a:solidFill>
                  <a:srgbClr val="5E6263"/>
                </a:solidFill>
                <a:latin typeface="Calibri"/>
                <a:cs typeface="Calibri"/>
              </a:defRPr>
            </a:lvl1pPr>
            <a:lvl2pPr marL="457200" indent="0">
              <a:buFontTx/>
              <a:buNone/>
              <a:defRPr sz="2000">
                <a:solidFill>
                  <a:srgbClr val="5E6263"/>
                </a:solidFill>
                <a:latin typeface="Calibri"/>
                <a:cs typeface="Calibri"/>
              </a:defRPr>
            </a:lvl2pPr>
            <a:lvl3pPr marL="914400" indent="0">
              <a:buFontTx/>
              <a:buNone/>
              <a:defRPr sz="2000">
                <a:solidFill>
                  <a:srgbClr val="5E6263"/>
                </a:solidFill>
                <a:latin typeface="Calibri"/>
                <a:cs typeface="Calibri"/>
              </a:defRPr>
            </a:lvl3pPr>
            <a:lvl4pPr marL="1371600" indent="0">
              <a:buFontTx/>
              <a:buNone/>
              <a:defRPr sz="2000">
                <a:solidFill>
                  <a:srgbClr val="5E6263"/>
                </a:solidFill>
                <a:latin typeface="Calibri"/>
                <a:cs typeface="Calibri"/>
              </a:defRPr>
            </a:lvl4pPr>
            <a:lvl5pPr marL="1828800" indent="0">
              <a:buFontTx/>
              <a:buNone/>
              <a:defRPr sz="2000">
                <a:solidFill>
                  <a:srgbClr val="5E6263"/>
                </a:solidFill>
                <a:latin typeface="Calibri"/>
                <a:cs typeface="Calibri"/>
              </a:defRPr>
            </a:lvl5pPr>
          </a:lstStyle>
          <a:p>
            <a:pPr lvl="0"/>
            <a:r>
              <a:rPr lang="en-US" dirty="0" smtClean="0"/>
              <a:t>Text copy</a:t>
            </a:r>
            <a:endParaRPr lang="en-US" dirty="0"/>
          </a:p>
        </p:txBody>
      </p:sp>
      <p:sp>
        <p:nvSpPr>
          <p:cNvPr id="9" name="Text Placeholder 3"/>
          <p:cNvSpPr>
            <a:spLocks noGrp="1"/>
          </p:cNvSpPr>
          <p:nvPr>
            <p:ph type="body" sz="quarter" idx="13" hasCustomPrompt="1"/>
          </p:nvPr>
        </p:nvSpPr>
        <p:spPr>
          <a:xfrm>
            <a:off x="7552958" y="2013593"/>
            <a:ext cx="1449931" cy="3837813"/>
          </a:xfrm>
          <a:prstGeom prst="rect">
            <a:avLst/>
          </a:prstGeom>
        </p:spPr>
        <p:txBody>
          <a:bodyPr vert="horz"/>
          <a:lstStyle>
            <a:lvl1pPr marL="0" indent="0">
              <a:buFontTx/>
              <a:buNone/>
              <a:defRPr sz="1300" baseline="0">
                <a:solidFill>
                  <a:srgbClr val="5E6263"/>
                </a:solidFill>
                <a:latin typeface="Rockwell"/>
                <a:cs typeface="Rockwell"/>
              </a:defRPr>
            </a:lvl1pPr>
          </a:lstStyle>
          <a:p>
            <a:pPr lvl="0"/>
            <a:r>
              <a:rPr lang="en-US" sz="1300" dirty="0" smtClean="0"/>
              <a:t>Author Quote</a:t>
            </a:r>
            <a:endParaRPr lang="en-US" dirty="0"/>
          </a:p>
        </p:txBody>
      </p:sp>
    </p:spTree>
    <p:extLst>
      <p:ext uri="{BB962C8B-B14F-4D97-AF65-F5344CB8AC3E}">
        <p14:creationId xmlns:p14="http://schemas.microsoft.com/office/powerpoint/2010/main" val="1848841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Text Placeholder 7"/>
          <p:cNvSpPr>
            <a:spLocks noGrp="1"/>
          </p:cNvSpPr>
          <p:nvPr>
            <p:ph type="body" sz="quarter" idx="10" hasCustomPrompt="1"/>
          </p:nvPr>
        </p:nvSpPr>
        <p:spPr>
          <a:xfrm>
            <a:off x="588210" y="610957"/>
            <a:ext cx="6055528" cy="855255"/>
          </a:xfrm>
          <a:prstGeom prst="rect">
            <a:avLst/>
          </a:prstGeom>
        </p:spPr>
        <p:txBody>
          <a:bodyPr vert="horz"/>
          <a:lstStyle>
            <a:lvl1pPr marL="0" indent="0">
              <a:buFontTx/>
              <a:buNone/>
              <a:defRPr sz="4000">
                <a:solidFill>
                  <a:srgbClr val="3365A2"/>
                </a:solidFill>
                <a:latin typeface="Rockwell"/>
                <a:cs typeface="Rockwell"/>
              </a:defRPr>
            </a:lvl1pPr>
          </a:lstStyle>
          <a:p>
            <a:pPr lvl="0"/>
            <a:r>
              <a:rPr lang="en-US" dirty="0" smtClean="0"/>
              <a:t>Headline</a:t>
            </a:r>
            <a:endParaRPr lang="en-US" dirty="0"/>
          </a:p>
        </p:txBody>
      </p:sp>
      <p:sp>
        <p:nvSpPr>
          <p:cNvPr id="11" name="Text Placeholder 9"/>
          <p:cNvSpPr>
            <a:spLocks noGrp="1"/>
          </p:cNvSpPr>
          <p:nvPr>
            <p:ph type="body" sz="quarter" idx="11" hasCustomPrompt="1"/>
          </p:nvPr>
        </p:nvSpPr>
        <p:spPr>
          <a:xfrm>
            <a:off x="588210" y="1480361"/>
            <a:ext cx="6055528" cy="601544"/>
          </a:xfrm>
          <a:prstGeom prst="rect">
            <a:avLst/>
          </a:prstGeom>
        </p:spPr>
        <p:txBody>
          <a:bodyPr vert="horz"/>
          <a:lstStyle>
            <a:lvl1pPr marL="0" indent="0">
              <a:buFontTx/>
              <a:buNone/>
              <a:defRPr sz="2700">
                <a:solidFill>
                  <a:srgbClr val="007BB7"/>
                </a:solidFill>
                <a:latin typeface="Rockwell"/>
                <a:cs typeface="Rockwell"/>
              </a:defRPr>
            </a:lvl1pPr>
          </a:lstStyle>
          <a:p>
            <a:pPr lvl="0"/>
            <a:r>
              <a:rPr lang="en-US" dirty="0" smtClean="0"/>
              <a:t>Subhead</a:t>
            </a:r>
          </a:p>
        </p:txBody>
      </p:sp>
      <p:sp>
        <p:nvSpPr>
          <p:cNvPr id="12" name="Text Placeholder 11"/>
          <p:cNvSpPr>
            <a:spLocks noGrp="1"/>
          </p:cNvSpPr>
          <p:nvPr>
            <p:ph type="body" sz="quarter" idx="12" hasCustomPrompt="1"/>
          </p:nvPr>
        </p:nvSpPr>
        <p:spPr>
          <a:xfrm>
            <a:off x="588210" y="2089025"/>
            <a:ext cx="6055528" cy="3244965"/>
          </a:xfrm>
          <a:prstGeom prst="rect">
            <a:avLst/>
          </a:prstGeom>
        </p:spPr>
        <p:txBody>
          <a:bodyPr vert="horz"/>
          <a:lstStyle>
            <a:lvl1pPr marL="0" indent="0">
              <a:buFontTx/>
              <a:buNone/>
              <a:defRPr sz="2000" baseline="0">
                <a:solidFill>
                  <a:srgbClr val="5E6263"/>
                </a:solidFill>
                <a:latin typeface="Calibri"/>
                <a:cs typeface="Calibri"/>
              </a:defRPr>
            </a:lvl1pPr>
            <a:lvl2pPr marL="457200" indent="0">
              <a:buFontTx/>
              <a:buNone/>
              <a:defRPr sz="2000">
                <a:solidFill>
                  <a:srgbClr val="5E6263"/>
                </a:solidFill>
                <a:latin typeface="Calibri"/>
                <a:cs typeface="Calibri"/>
              </a:defRPr>
            </a:lvl2pPr>
            <a:lvl3pPr marL="914400" indent="0">
              <a:buFontTx/>
              <a:buNone/>
              <a:defRPr sz="2000">
                <a:solidFill>
                  <a:srgbClr val="5E6263"/>
                </a:solidFill>
                <a:latin typeface="Calibri"/>
                <a:cs typeface="Calibri"/>
              </a:defRPr>
            </a:lvl3pPr>
            <a:lvl4pPr marL="1371600" indent="0">
              <a:buFontTx/>
              <a:buNone/>
              <a:defRPr sz="2000">
                <a:solidFill>
                  <a:srgbClr val="5E6263"/>
                </a:solidFill>
                <a:latin typeface="Calibri"/>
                <a:cs typeface="Calibri"/>
              </a:defRPr>
            </a:lvl4pPr>
            <a:lvl5pPr marL="1828800" indent="0">
              <a:buFontTx/>
              <a:buNone/>
              <a:defRPr sz="2000">
                <a:solidFill>
                  <a:srgbClr val="5E6263"/>
                </a:solidFill>
                <a:latin typeface="Calibri"/>
                <a:cs typeface="Calibri"/>
              </a:defRPr>
            </a:lvl5pPr>
          </a:lstStyle>
          <a:p>
            <a:pPr lvl="0"/>
            <a:r>
              <a:rPr lang="en-US" dirty="0" smtClean="0"/>
              <a:t>Text copy</a:t>
            </a:r>
            <a:endParaRPr lang="en-US" dirty="0"/>
          </a:p>
        </p:txBody>
      </p:sp>
    </p:spTree>
    <p:extLst>
      <p:ext uri="{BB962C8B-B14F-4D97-AF65-F5344CB8AC3E}">
        <p14:creationId xmlns:p14="http://schemas.microsoft.com/office/powerpoint/2010/main" val="34037923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Text Placeholder 7"/>
          <p:cNvSpPr>
            <a:spLocks noGrp="1"/>
          </p:cNvSpPr>
          <p:nvPr>
            <p:ph type="body" sz="quarter" idx="10" hasCustomPrompt="1"/>
          </p:nvPr>
        </p:nvSpPr>
        <p:spPr>
          <a:xfrm>
            <a:off x="588210" y="610957"/>
            <a:ext cx="6055528" cy="855255"/>
          </a:xfrm>
          <a:prstGeom prst="rect">
            <a:avLst/>
          </a:prstGeom>
        </p:spPr>
        <p:txBody>
          <a:bodyPr vert="horz"/>
          <a:lstStyle>
            <a:lvl1pPr marL="0" indent="0">
              <a:buFontTx/>
              <a:buNone/>
              <a:defRPr sz="4000">
                <a:solidFill>
                  <a:srgbClr val="3365A2"/>
                </a:solidFill>
                <a:latin typeface="Rockwell"/>
                <a:cs typeface="Rockwell"/>
              </a:defRPr>
            </a:lvl1pPr>
          </a:lstStyle>
          <a:p>
            <a:pPr lvl="0"/>
            <a:r>
              <a:rPr lang="en-US" dirty="0" smtClean="0"/>
              <a:t>Headline</a:t>
            </a:r>
            <a:endParaRPr lang="en-US" dirty="0"/>
          </a:p>
        </p:txBody>
      </p:sp>
      <p:sp>
        <p:nvSpPr>
          <p:cNvPr id="11" name="Text Placeholder 9"/>
          <p:cNvSpPr>
            <a:spLocks noGrp="1"/>
          </p:cNvSpPr>
          <p:nvPr>
            <p:ph type="body" sz="quarter" idx="11" hasCustomPrompt="1"/>
          </p:nvPr>
        </p:nvSpPr>
        <p:spPr>
          <a:xfrm>
            <a:off x="588210" y="1480361"/>
            <a:ext cx="6055528" cy="601544"/>
          </a:xfrm>
          <a:prstGeom prst="rect">
            <a:avLst/>
          </a:prstGeom>
        </p:spPr>
        <p:txBody>
          <a:bodyPr vert="horz"/>
          <a:lstStyle>
            <a:lvl1pPr marL="0" indent="0">
              <a:buFontTx/>
              <a:buNone/>
              <a:defRPr sz="2700">
                <a:solidFill>
                  <a:srgbClr val="007BB7"/>
                </a:solidFill>
                <a:latin typeface="Rockwell"/>
                <a:cs typeface="Rockwell"/>
              </a:defRPr>
            </a:lvl1pPr>
          </a:lstStyle>
          <a:p>
            <a:pPr lvl="0"/>
            <a:r>
              <a:rPr lang="en-US" dirty="0" smtClean="0"/>
              <a:t>Subhead</a:t>
            </a:r>
          </a:p>
        </p:txBody>
      </p:sp>
      <p:sp>
        <p:nvSpPr>
          <p:cNvPr id="12" name="Text Placeholder 11"/>
          <p:cNvSpPr>
            <a:spLocks noGrp="1"/>
          </p:cNvSpPr>
          <p:nvPr>
            <p:ph type="body" sz="quarter" idx="12" hasCustomPrompt="1"/>
          </p:nvPr>
        </p:nvSpPr>
        <p:spPr>
          <a:xfrm>
            <a:off x="588210" y="2089025"/>
            <a:ext cx="6055528" cy="3244965"/>
          </a:xfrm>
          <a:prstGeom prst="rect">
            <a:avLst/>
          </a:prstGeom>
        </p:spPr>
        <p:txBody>
          <a:bodyPr vert="horz"/>
          <a:lstStyle>
            <a:lvl1pPr marL="0" indent="0">
              <a:buFontTx/>
              <a:buNone/>
              <a:defRPr sz="2000" baseline="0">
                <a:solidFill>
                  <a:srgbClr val="5E6263"/>
                </a:solidFill>
                <a:latin typeface="Calibri"/>
                <a:cs typeface="Calibri"/>
              </a:defRPr>
            </a:lvl1pPr>
            <a:lvl2pPr marL="457200" indent="0">
              <a:buFontTx/>
              <a:buNone/>
              <a:defRPr sz="2000">
                <a:solidFill>
                  <a:srgbClr val="5E6263"/>
                </a:solidFill>
                <a:latin typeface="Calibri"/>
                <a:cs typeface="Calibri"/>
              </a:defRPr>
            </a:lvl2pPr>
            <a:lvl3pPr marL="914400" indent="0">
              <a:buFontTx/>
              <a:buNone/>
              <a:defRPr sz="2000">
                <a:solidFill>
                  <a:srgbClr val="5E6263"/>
                </a:solidFill>
                <a:latin typeface="Calibri"/>
                <a:cs typeface="Calibri"/>
              </a:defRPr>
            </a:lvl3pPr>
            <a:lvl4pPr marL="1371600" indent="0">
              <a:buFontTx/>
              <a:buNone/>
              <a:defRPr sz="2000">
                <a:solidFill>
                  <a:srgbClr val="5E6263"/>
                </a:solidFill>
                <a:latin typeface="Calibri"/>
                <a:cs typeface="Calibri"/>
              </a:defRPr>
            </a:lvl4pPr>
            <a:lvl5pPr marL="1828800" indent="0">
              <a:buFontTx/>
              <a:buNone/>
              <a:defRPr sz="2000">
                <a:solidFill>
                  <a:srgbClr val="5E6263"/>
                </a:solidFill>
                <a:latin typeface="Calibri"/>
                <a:cs typeface="Calibri"/>
              </a:defRPr>
            </a:lvl5pPr>
          </a:lstStyle>
          <a:p>
            <a:pPr lvl="0"/>
            <a:r>
              <a:rPr lang="en-US" dirty="0" smtClean="0"/>
              <a:t>Text copy</a:t>
            </a:r>
            <a:endParaRPr lang="en-US" dirty="0"/>
          </a:p>
        </p:txBody>
      </p:sp>
    </p:spTree>
    <p:extLst>
      <p:ext uri="{BB962C8B-B14F-4D97-AF65-F5344CB8AC3E}">
        <p14:creationId xmlns:p14="http://schemas.microsoft.com/office/powerpoint/2010/main" val="34037923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Text Placeholder 7"/>
          <p:cNvSpPr>
            <a:spLocks noGrp="1"/>
          </p:cNvSpPr>
          <p:nvPr>
            <p:ph type="body" sz="quarter" idx="10" hasCustomPrompt="1"/>
          </p:nvPr>
        </p:nvSpPr>
        <p:spPr>
          <a:xfrm>
            <a:off x="588210" y="610957"/>
            <a:ext cx="6055528" cy="855255"/>
          </a:xfrm>
          <a:prstGeom prst="rect">
            <a:avLst/>
          </a:prstGeom>
        </p:spPr>
        <p:txBody>
          <a:bodyPr vert="horz"/>
          <a:lstStyle>
            <a:lvl1pPr marL="0" indent="0">
              <a:buFontTx/>
              <a:buNone/>
              <a:defRPr sz="4000">
                <a:solidFill>
                  <a:srgbClr val="3365A2"/>
                </a:solidFill>
                <a:latin typeface="Rockwell"/>
                <a:cs typeface="Rockwell"/>
              </a:defRPr>
            </a:lvl1pPr>
          </a:lstStyle>
          <a:p>
            <a:pPr lvl="0"/>
            <a:r>
              <a:rPr lang="en-US" dirty="0" smtClean="0"/>
              <a:t>Headline</a:t>
            </a:r>
            <a:endParaRPr lang="en-US" dirty="0"/>
          </a:p>
        </p:txBody>
      </p:sp>
      <p:sp>
        <p:nvSpPr>
          <p:cNvPr id="11" name="Text Placeholder 9"/>
          <p:cNvSpPr>
            <a:spLocks noGrp="1"/>
          </p:cNvSpPr>
          <p:nvPr>
            <p:ph type="body" sz="quarter" idx="11" hasCustomPrompt="1"/>
          </p:nvPr>
        </p:nvSpPr>
        <p:spPr>
          <a:xfrm>
            <a:off x="588210" y="1480361"/>
            <a:ext cx="6055528" cy="601544"/>
          </a:xfrm>
          <a:prstGeom prst="rect">
            <a:avLst/>
          </a:prstGeom>
        </p:spPr>
        <p:txBody>
          <a:bodyPr vert="horz"/>
          <a:lstStyle>
            <a:lvl1pPr marL="0" indent="0">
              <a:buFontTx/>
              <a:buNone/>
              <a:defRPr sz="2700">
                <a:solidFill>
                  <a:srgbClr val="007BB7"/>
                </a:solidFill>
                <a:latin typeface="Rockwell"/>
                <a:cs typeface="Rockwell"/>
              </a:defRPr>
            </a:lvl1pPr>
          </a:lstStyle>
          <a:p>
            <a:pPr lvl="0"/>
            <a:r>
              <a:rPr lang="en-US" dirty="0" smtClean="0"/>
              <a:t>Subhead</a:t>
            </a:r>
          </a:p>
        </p:txBody>
      </p:sp>
      <p:sp>
        <p:nvSpPr>
          <p:cNvPr id="12" name="Text Placeholder 11"/>
          <p:cNvSpPr>
            <a:spLocks noGrp="1"/>
          </p:cNvSpPr>
          <p:nvPr>
            <p:ph type="body" sz="quarter" idx="12" hasCustomPrompt="1"/>
          </p:nvPr>
        </p:nvSpPr>
        <p:spPr>
          <a:xfrm>
            <a:off x="588210" y="2089025"/>
            <a:ext cx="6055528" cy="3244965"/>
          </a:xfrm>
          <a:prstGeom prst="rect">
            <a:avLst/>
          </a:prstGeom>
        </p:spPr>
        <p:txBody>
          <a:bodyPr vert="horz"/>
          <a:lstStyle>
            <a:lvl1pPr marL="0" indent="0">
              <a:buFontTx/>
              <a:buNone/>
              <a:defRPr sz="2000" baseline="0">
                <a:solidFill>
                  <a:srgbClr val="5E6263"/>
                </a:solidFill>
                <a:latin typeface="Calibri"/>
                <a:cs typeface="Calibri"/>
              </a:defRPr>
            </a:lvl1pPr>
            <a:lvl2pPr marL="457200" indent="0">
              <a:buFontTx/>
              <a:buNone/>
              <a:defRPr sz="2000">
                <a:solidFill>
                  <a:srgbClr val="5E6263"/>
                </a:solidFill>
                <a:latin typeface="Calibri"/>
                <a:cs typeface="Calibri"/>
              </a:defRPr>
            </a:lvl2pPr>
            <a:lvl3pPr marL="914400" indent="0">
              <a:buFontTx/>
              <a:buNone/>
              <a:defRPr sz="2000">
                <a:solidFill>
                  <a:srgbClr val="5E6263"/>
                </a:solidFill>
                <a:latin typeface="Calibri"/>
                <a:cs typeface="Calibri"/>
              </a:defRPr>
            </a:lvl3pPr>
            <a:lvl4pPr marL="1371600" indent="0">
              <a:buFontTx/>
              <a:buNone/>
              <a:defRPr sz="2000">
                <a:solidFill>
                  <a:srgbClr val="5E6263"/>
                </a:solidFill>
                <a:latin typeface="Calibri"/>
                <a:cs typeface="Calibri"/>
              </a:defRPr>
            </a:lvl4pPr>
            <a:lvl5pPr marL="1828800" indent="0">
              <a:buFontTx/>
              <a:buNone/>
              <a:defRPr sz="2000">
                <a:solidFill>
                  <a:srgbClr val="5E6263"/>
                </a:solidFill>
                <a:latin typeface="Calibri"/>
                <a:cs typeface="Calibri"/>
              </a:defRPr>
            </a:lvl5pPr>
          </a:lstStyle>
          <a:p>
            <a:pPr lvl="0"/>
            <a:r>
              <a:rPr lang="en-US" dirty="0" smtClean="0"/>
              <a:t>Text copy</a:t>
            </a:r>
            <a:endParaRPr lang="en-US" dirty="0"/>
          </a:p>
        </p:txBody>
      </p:sp>
    </p:spTree>
    <p:extLst>
      <p:ext uri="{BB962C8B-B14F-4D97-AF65-F5344CB8AC3E}">
        <p14:creationId xmlns:p14="http://schemas.microsoft.com/office/powerpoint/2010/main" val="34037923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Text Placeholder 7"/>
          <p:cNvSpPr>
            <a:spLocks noGrp="1"/>
          </p:cNvSpPr>
          <p:nvPr>
            <p:ph type="body" sz="quarter" idx="10" hasCustomPrompt="1"/>
          </p:nvPr>
        </p:nvSpPr>
        <p:spPr>
          <a:xfrm>
            <a:off x="588210" y="610957"/>
            <a:ext cx="6055528" cy="855255"/>
          </a:xfrm>
          <a:prstGeom prst="rect">
            <a:avLst/>
          </a:prstGeom>
        </p:spPr>
        <p:txBody>
          <a:bodyPr vert="horz"/>
          <a:lstStyle>
            <a:lvl1pPr marL="0" indent="0">
              <a:buFontTx/>
              <a:buNone/>
              <a:defRPr sz="4000">
                <a:solidFill>
                  <a:srgbClr val="3365A2"/>
                </a:solidFill>
                <a:latin typeface="Rockwell"/>
                <a:cs typeface="Rockwell"/>
              </a:defRPr>
            </a:lvl1pPr>
          </a:lstStyle>
          <a:p>
            <a:pPr lvl="0"/>
            <a:r>
              <a:rPr lang="en-US" dirty="0" smtClean="0"/>
              <a:t>Headline</a:t>
            </a:r>
            <a:endParaRPr lang="en-US" dirty="0"/>
          </a:p>
        </p:txBody>
      </p:sp>
      <p:sp>
        <p:nvSpPr>
          <p:cNvPr id="11" name="Text Placeholder 9"/>
          <p:cNvSpPr>
            <a:spLocks noGrp="1"/>
          </p:cNvSpPr>
          <p:nvPr>
            <p:ph type="body" sz="quarter" idx="11" hasCustomPrompt="1"/>
          </p:nvPr>
        </p:nvSpPr>
        <p:spPr>
          <a:xfrm>
            <a:off x="588210" y="1480361"/>
            <a:ext cx="6055528" cy="601544"/>
          </a:xfrm>
          <a:prstGeom prst="rect">
            <a:avLst/>
          </a:prstGeom>
        </p:spPr>
        <p:txBody>
          <a:bodyPr vert="horz"/>
          <a:lstStyle>
            <a:lvl1pPr marL="0" indent="0">
              <a:buFontTx/>
              <a:buNone/>
              <a:defRPr sz="2700">
                <a:solidFill>
                  <a:srgbClr val="007BB7"/>
                </a:solidFill>
                <a:latin typeface="Rockwell"/>
                <a:cs typeface="Rockwell"/>
              </a:defRPr>
            </a:lvl1pPr>
          </a:lstStyle>
          <a:p>
            <a:pPr lvl="0"/>
            <a:r>
              <a:rPr lang="en-US" dirty="0" smtClean="0"/>
              <a:t>Subhead</a:t>
            </a:r>
          </a:p>
        </p:txBody>
      </p:sp>
      <p:sp>
        <p:nvSpPr>
          <p:cNvPr id="12" name="Text Placeholder 11"/>
          <p:cNvSpPr>
            <a:spLocks noGrp="1"/>
          </p:cNvSpPr>
          <p:nvPr>
            <p:ph type="body" sz="quarter" idx="12" hasCustomPrompt="1"/>
          </p:nvPr>
        </p:nvSpPr>
        <p:spPr>
          <a:xfrm>
            <a:off x="588210" y="2089025"/>
            <a:ext cx="6055528" cy="3244965"/>
          </a:xfrm>
          <a:prstGeom prst="rect">
            <a:avLst/>
          </a:prstGeom>
        </p:spPr>
        <p:txBody>
          <a:bodyPr vert="horz"/>
          <a:lstStyle>
            <a:lvl1pPr marL="0" indent="0">
              <a:buFontTx/>
              <a:buNone/>
              <a:defRPr sz="2000" baseline="0">
                <a:solidFill>
                  <a:srgbClr val="5E6263"/>
                </a:solidFill>
                <a:latin typeface="Calibri"/>
                <a:cs typeface="Calibri"/>
              </a:defRPr>
            </a:lvl1pPr>
            <a:lvl2pPr marL="457200" indent="0">
              <a:buFontTx/>
              <a:buNone/>
              <a:defRPr sz="2000">
                <a:solidFill>
                  <a:srgbClr val="5E6263"/>
                </a:solidFill>
                <a:latin typeface="Calibri"/>
                <a:cs typeface="Calibri"/>
              </a:defRPr>
            </a:lvl2pPr>
            <a:lvl3pPr marL="914400" indent="0">
              <a:buFontTx/>
              <a:buNone/>
              <a:defRPr sz="2000">
                <a:solidFill>
                  <a:srgbClr val="5E6263"/>
                </a:solidFill>
                <a:latin typeface="Calibri"/>
                <a:cs typeface="Calibri"/>
              </a:defRPr>
            </a:lvl3pPr>
            <a:lvl4pPr marL="1371600" indent="0">
              <a:buFontTx/>
              <a:buNone/>
              <a:defRPr sz="2000">
                <a:solidFill>
                  <a:srgbClr val="5E6263"/>
                </a:solidFill>
                <a:latin typeface="Calibri"/>
                <a:cs typeface="Calibri"/>
              </a:defRPr>
            </a:lvl4pPr>
            <a:lvl5pPr marL="1828800" indent="0">
              <a:buFontTx/>
              <a:buNone/>
              <a:defRPr sz="2000">
                <a:solidFill>
                  <a:srgbClr val="5E6263"/>
                </a:solidFill>
                <a:latin typeface="Calibri"/>
                <a:cs typeface="Calibri"/>
              </a:defRPr>
            </a:lvl5pPr>
          </a:lstStyle>
          <a:p>
            <a:pPr lvl="0"/>
            <a:r>
              <a:rPr lang="en-US" dirty="0" smtClean="0"/>
              <a:t>Text copy</a:t>
            </a:r>
            <a:endParaRPr lang="en-US" dirty="0"/>
          </a:p>
        </p:txBody>
      </p:sp>
    </p:spTree>
    <p:extLst>
      <p:ext uri="{BB962C8B-B14F-4D97-AF65-F5344CB8AC3E}">
        <p14:creationId xmlns:p14="http://schemas.microsoft.com/office/powerpoint/2010/main" val="34037923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Julie">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6" name="Text Placeholder 7"/>
          <p:cNvSpPr>
            <a:spLocks noGrp="1"/>
          </p:cNvSpPr>
          <p:nvPr>
            <p:ph type="body" sz="quarter" idx="10" hasCustomPrompt="1"/>
          </p:nvPr>
        </p:nvSpPr>
        <p:spPr>
          <a:xfrm>
            <a:off x="588209" y="610957"/>
            <a:ext cx="6046121" cy="855255"/>
          </a:xfrm>
          <a:prstGeom prst="rect">
            <a:avLst/>
          </a:prstGeom>
        </p:spPr>
        <p:txBody>
          <a:bodyPr vert="horz"/>
          <a:lstStyle>
            <a:lvl1pPr marL="0" indent="0">
              <a:buFontTx/>
              <a:buNone/>
              <a:defRPr sz="4000">
                <a:solidFill>
                  <a:srgbClr val="3365A2"/>
                </a:solidFill>
                <a:latin typeface="Rockwell"/>
                <a:cs typeface="Rockwell"/>
              </a:defRPr>
            </a:lvl1pPr>
          </a:lstStyle>
          <a:p>
            <a:pPr lvl="0"/>
            <a:r>
              <a:rPr lang="en-US" dirty="0" smtClean="0"/>
              <a:t>Headline</a:t>
            </a:r>
            <a:endParaRPr lang="en-US" dirty="0"/>
          </a:p>
        </p:txBody>
      </p:sp>
      <p:sp>
        <p:nvSpPr>
          <p:cNvPr id="7" name="Text Placeholder 9"/>
          <p:cNvSpPr>
            <a:spLocks noGrp="1"/>
          </p:cNvSpPr>
          <p:nvPr>
            <p:ph type="body" sz="quarter" idx="11" hasCustomPrompt="1"/>
          </p:nvPr>
        </p:nvSpPr>
        <p:spPr>
          <a:xfrm>
            <a:off x="588210" y="1480361"/>
            <a:ext cx="6055528" cy="601544"/>
          </a:xfrm>
          <a:prstGeom prst="rect">
            <a:avLst/>
          </a:prstGeom>
        </p:spPr>
        <p:txBody>
          <a:bodyPr vert="horz"/>
          <a:lstStyle>
            <a:lvl1pPr marL="0" indent="0">
              <a:buFontTx/>
              <a:buNone/>
              <a:defRPr sz="2700">
                <a:solidFill>
                  <a:srgbClr val="007BB7"/>
                </a:solidFill>
                <a:latin typeface="Rockwell"/>
                <a:cs typeface="Rockwell"/>
              </a:defRPr>
            </a:lvl1pPr>
          </a:lstStyle>
          <a:p>
            <a:pPr lvl="0"/>
            <a:r>
              <a:rPr lang="en-US" dirty="0" smtClean="0"/>
              <a:t>Subhead</a:t>
            </a:r>
          </a:p>
        </p:txBody>
      </p:sp>
      <p:sp>
        <p:nvSpPr>
          <p:cNvPr id="8" name="Text Placeholder 11"/>
          <p:cNvSpPr>
            <a:spLocks noGrp="1"/>
          </p:cNvSpPr>
          <p:nvPr>
            <p:ph type="body" sz="quarter" idx="12" hasCustomPrompt="1"/>
          </p:nvPr>
        </p:nvSpPr>
        <p:spPr>
          <a:xfrm>
            <a:off x="588210" y="2089025"/>
            <a:ext cx="6055528" cy="3244965"/>
          </a:xfrm>
          <a:prstGeom prst="rect">
            <a:avLst/>
          </a:prstGeom>
        </p:spPr>
        <p:txBody>
          <a:bodyPr vert="horz"/>
          <a:lstStyle>
            <a:lvl1pPr marL="0" indent="0">
              <a:buFontTx/>
              <a:buNone/>
              <a:defRPr sz="2000" baseline="0">
                <a:solidFill>
                  <a:srgbClr val="5E6263"/>
                </a:solidFill>
                <a:latin typeface="Calibri"/>
                <a:cs typeface="Calibri"/>
              </a:defRPr>
            </a:lvl1pPr>
            <a:lvl2pPr marL="457200" indent="0">
              <a:buFontTx/>
              <a:buNone/>
              <a:defRPr sz="2000">
                <a:solidFill>
                  <a:srgbClr val="5E6263"/>
                </a:solidFill>
                <a:latin typeface="Calibri"/>
                <a:cs typeface="Calibri"/>
              </a:defRPr>
            </a:lvl2pPr>
            <a:lvl3pPr marL="914400" indent="0">
              <a:buFontTx/>
              <a:buNone/>
              <a:defRPr sz="2000">
                <a:solidFill>
                  <a:srgbClr val="5E6263"/>
                </a:solidFill>
                <a:latin typeface="Calibri"/>
                <a:cs typeface="Calibri"/>
              </a:defRPr>
            </a:lvl3pPr>
            <a:lvl4pPr marL="1371600" indent="0">
              <a:buFontTx/>
              <a:buNone/>
              <a:defRPr sz="2000">
                <a:solidFill>
                  <a:srgbClr val="5E6263"/>
                </a:solidFill>
                <a:latin typeface="Calibri"/>
                <a:cs typeface="Calibri"/>
              </a:defRPr>
            </a:lvl4pPr>
            <a:lvl5pPr marL="1828800" indent="0">
              <a:buFontTx/>
              <a:buNone/>
              <a:defRPr sz="2000">
                <a:solidFill>
                  <a:srgbClr val="5E6263"/>
                </a:solidFill>
                <a:latin typeface="Calibri"/>
                <a:cs typeface="Calibri"/>
              </a:defRPr>
            </a:lvl5pPr>
          </a:lstStyle>
          <a:p>
            <a:pPr lvl="0"/>
            <a:r>
              <a:rPr lang="en-US" dirty="0" smtClean="0"/>
              <a:t>Text copy</a:t>
            </a:r>
            <a:endParaRPr lang="en-US" dirty="0"/>
          </a:p>
        </p:txBody>
      </p:sp>
      <p:sp>
        <p:nvSpPr>
          <p:cNvPr id="9" name="Text Placeholder 3"/>
          <p:cNvSpPr>
            <a:spLocks noGrp="1"/>
          </p:cNvSpPr>
          <p:nvPr>
            <p:ph type="body" sz="quarter" idx="13" hasCustomPrompt="1"/>
          </p:nvPr>
        </p:nvSpPr>
        <p:spPr>
          <a:xfrm>
            <a:off x="7552958" y="2023000"/>
            <a:ext cx="1449931" cy="3837813"/>
          </a:xfrm>
          <a:prstGeom prst="rect">
            <a:avLst/>
          </a:prstGeom>
        </p:spPr>
        <p:txBody>
          <a:bodyPr vert="horz"/>
          <a:lstStyle>
            <a:lvl1pPr marL="0" indent="0">
              <a:buFontTx/>
              <a:buNone/>
              <a:defRPr sz="1300" baseline="0">
                <a:solidFill>
                  <a:srgbClr val="5E6263"/>
                </a:solidFill>
                <a:latin typeface="Rockwell"/>
                <a:cs typeface="Rockwell"/>
              </a:defRPr>
            </a:lvl1pPr>
          </a:lstStyle>
          <a:p>
            <a:pPr lvl="0"/>
            <a:r>
              <a:rPr lang="en-US" sz="1300" dirty="0" smtClean="0"/>
              <a:t>Author Quote</a:t>
            </a:r>
            <a:endParaRPr lang="en-US" dirty="0"/>
          </a:p>
        </p:txBody>
      </p:sp>
    </p:spTree>
    <p:extLst>
      <p:ext uri="{BB962C8B-B14F-4D97-AF65-F5344CB8AC3E}">
        <p14:creationId xmlns:p14="http://schemas.microsoft.com/office/powerpoint/2010/main" val="13640457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Julie">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6" name="Text Placeholder 7"/>
          <p:cNvSpPr>
            <a:spLocks noGrp="1"/>
          </p:cNvSpPr>
          <p:nvPr>
            <p:ph type="body" sz="quarter" idx="10" hasCustomPrompt="1"/>
          </p:nvPr>
        </p:nvSpPr>
        <p:spPr>
          <a:xfrm>
            <a:off x="588209" y="610957"/>
            <a:ext cx="6046121" cy="855255"/>
          </a:xfrm>
          <a:prstGeom prst="rect">
            <a:avLst/>
          </a:prstGeom>
        </p:spPr>
        <p:txBody>
          <a:bodyPr vert="horz"/>
          <a:lstStyle>
            <a:lvl1pPr marL="0" indent="0">
              <a:buFontTx/>
              <a:buNone/>
              <a:defRPr sz="4000">
                <a:solidFill>
                  <a:srgbClr val="3365A2"/>
                </a:solidFill>
                <a:latin typeface="Rockwell"/>
                <a:cs typeface="Rockwell"/>
              </a:defRPr>
            </a:lvl1pPr>
          </a:lstStyle>
          <a:p>
            <a:pPr lvl="0"/>
            <a:r>
              <a:rPr lang="en-US" dirty="0" smtClean="0"/>
              <a:t>Headline</a:t>
            </a:r>
            <a:endParaRPr lang="en-US" dirty="0"/>
          </a:p>
        </p:txBody>
      </p:sp>
      <p:sp>
        <p:nvSpPr>
          <p:cNvPr id="7" name="Text Placeholder 9"/>
          <p:cNvSpPr>
            <a:spLocks noGrp="1"/>
          </p:cNvSpPr>
          <p:nvPr>
            <p:ph type="body" sz="quarter" idx="11" hasCustomPrompt="1"/>
          </p:nvPr>
        </p:nvSpPr>
        <p:spPr>
          <a:xfrm>
            <a:off x="588210" y="1480361"/>
            <a:ext cx="6055528" cy="601544"/>
          </a:xfrm>
          <a:prstGeom prst="rect">
            <a:avLst/>
          </a:prstGeom>
        </p:spPr>
        <p:txBody>
          <a:bodyPr vert="horz"/>
          <a:lstStyle>
            <a:lvl1pPr marL="0" indent="0">
              <a:buFontTx/>
              <a:buNone/>
              <a:defRPr sz="2700">
                <a:solidFill>
                  <a:srgbClr val="007BB7"/>
                </a:solidFill>
                <a:latin typeface="Rockwell"/>
                <a:cs typeface="Rockwell"/>
              </a:defRPr>
            </a:lvl1pPr>
          </a:lstStyle>
          <a:p>
            <a:pPr lvl="0"/>
            <a:r>
              <a:rPr lang="en-US" dirty="0" smtClean="0"/>
              <a:t>Subhead</a:t>
            </a:r>
          </a:p>
        </p:txBody>
      </p:sp>
      <p:sp>
        <p:nvSpPr>
          <p:cNvPr id="8" name="Text Placeholder 11"/>
          <p:cNvSpPr>
            <a:spLocks noGrp="1"/>
          </p:cNvSpPr>
          <p:nvPr>
            <p:ph type="body" sz="quarter" idx="12" hasCustomPrompt="1"/>
          </p:nvPr>
        </p:nvSpPr>
        <p:spPr>
          <a:xfrm>
            <a:off x="588210" y="2089025"/>
            <a:ext cx="6055528" cy="3244965"/>
          </a:xfrm>
          <a:prstGeom prst="rect">
            <a:avLst/>
          </a:prstGeom>
        </p:spPr>
        <p:txBody>
          <a:bodyPr vert="horz"/>
          <a:lstStyle>
            <a:lvl1pPr marL="0" indent="0">
              <a:buFontTx/>
              <a:buNone/>
              <a:defRPr sz="2000" baseline="0">
                <a:solidFill>
                  <a:srgbClr val="5E6263"/>
                </a:solidFill>
                <a:latin typeface="Calibri"/>
                <a:cs typeface="Calibri"/>
              </a:defRPr>
            </a:lvl1pPr>
            <a:lvl2pPr marL="457200" indent="0">
              <a:buFontTx/>
              <a:buNone/>
              <a:defRPr sz="2000">
                <a:solidFill>
                  <a:srgbClr val="5E6263"/>
                </a:solidFill>
                <a:latin typeface="Calibri"/>
                <a:cs typeface="Calibri"/>
              </a:defRPr>
            </a:lvl2pPr>
            <a:lvl3pPr marL="914400" indent="0">
              <a:buFontTx/>
              <a:buNone/>
              <a:defRPr sz="2000">
                <a:solidFill>
                  <a:srgbClr val="5E6263"/>
                </a:solidFill>
                <a:latin typeface="Calibri"/>
                <a:cs typeface="Calibri"/>
              </a:defRPr>
            </a:lvl3pPr>
            <a:lvl4pPr marL="1371600" indent="0">
              <a:buFontTx/>
              <a:buNone/>
              <a:defRPr sz="2000">
                <a:solidFill>
                  <a:srgbClr val="5E6263"/>
                </a:solidFill>
                <a:latin typeface="Calibri"/>
                <a:cs typeface="Calibri"/>
              </a:defRPr>
            </a:lvl4pPr>
            <a:lvl5pPr marL="1828800" indent="0">
              <a:buFontTx/>
              <a:buNone/>
              <a:defRPr sz="2000">
                <a:solidFill>
                  <a:srgbClr val="5E6263"/>
                </a:solidFill>
                <a:latin typeface="Calibri"/>
                <a:cs typeface="Calibri"/>
              </a:defRPr>
            </a:lvl5pPr>
          </a:lstStyle>
          <a:p>
            <a:pPr lvl="0"/>
            <a:r>
              <a:rPr lang="en-US" dirty="0" smtClean="0"/>
              <a:t>Text copy</a:t>
            </a:r>
            <a:endParaRPr lang="en-US" dirty="0"/>
          </a:p>
        </p:txBody>
      </p:sp>
      <p:sp>
        <p:nvSpPr>
          <p:cNvPr id="9" name="Text Placeholder 3"/>
          <p:cNvSpPr>
            <a:spLocks noGrp="1"/>
          </p:cNvSpPr>
          <p:nvPr>
            <p:ph type="body" sz="quarter" idx="13" hasCustomPrompt="1"/>
          </p:nvPr>
        </p:nvSpPr>
        <p:spPr>
          <a:xfrm>
            <a:off x="7552958" y="2023000"/>
            <a:ext cx="1449931" cy="3837813"/>
          </a:xfrm>
          <a:prstGeom prst="rect">
            <a:avLst/>
          </a:prstGeom>
        </p:spPr>
        <p:txBody>
          <a:bodyPr vert="horz"/>
          <a:lstStyle>
            <a:lvl1pPr marL="0" indent="0">
              <a:buFontTx/>
              <a:buNone/>
              <a:defRPr sz="1300" baseline="0">
                <a:solidFill>
                  <a:srgbClr val="5E6263"/>
                </a:solidFill>
                <a:latin typeface="Rockwell"/>
                <a:cs typeface="Rockwell"/>
              </a:defRPr>
            </a:lvl1pPr>
          </a:lstStyle>
          <a:p>
            <a:pPr lvl="0"/>
            <a:r>
              <a:rPr lang="en-US" sz="1300" dirty="0" smtClean="0"/>
              <a:t>Author Quote</a:t>
            </a:r>
            <a:endParaRPr lang="en-US" dirty="0"/>
          </a:p>
        </p:txBody>
      </p:sp>
    </p:spTree>
    <p:extLst>
      <p:ext uri="{BB962C8B-B14F-4D97-AF65-F5344CB8AC3E}">
        <p14:creationId xmlns:p14="http://schemas.microsoft.com/office/powerpoint/2010/main" val="1364045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cxnSp>
        <p:nvCxnSpPr>
          <p:cNvPr id="5" name="Straight Connector 4"/>
          <p:cNvCxnSpPr/>
          <p:nvPr userDrawn="1"/>
        </p:nvCxnSpPr>
        <p:spPr>
          <a:xfrm>
            <a:off x="365760" y="975360"/>
            <a:ext cx="8321040" cy="0"/>
          </a:xfrm>
          <a:prstGeom prst="line">
            <a:avLst/>
          </a:prstGeom>
          <a:ln>
            <a:solidFill>
              <a:srgbClr val="007CC2"/>
            </a:solidFill>
          </a:ln>
          <a:effectLst/>
        </p:spPr>
        <p:style>
          <a:lnRef idx="2">
            <a:schemeClr val="accent1"/>
          </a:lnRef>
          <a:fillRef idx="0">
            <a:schemeClr val="accent1"/>
          </a:fillRef>
          <a:effectRef idx="1">
            <a:schemeClr val="accent1"/>
          </a:effectRef>
          <a:fontRef idx="minor">
            <a:schemeClr val="tx1"/>
          </a:fontRef>
        </p:style>
      </p:cxnSp>
      <p:pic>
        <p:nvPicPr>
          <p:cNvPr id="7" name="Picture 5"/>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6309482" y="6265045"/>
            <a:ext cx="2595225" cy="450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3"/>
          <p:cNvSpPr>
            <a:spLocks noGrp="1" noChangeArrowheads="1"/>
          </p:cNvSpPr>
          <p:nvPr>
            <p:ph type="sldNum" sz="quarter" idx="10"/>
          </p:nvPr>
        </p:nvSpPr>
        <p:spPr>
          <a:xfrm>
            <a:off x="3545979" y="6316189"/>
            <a:ext cx="2057400" cy="348563"/>
          </a:xfrm>
          <a:noFill/>
          <a:ln>
            <a:noFill/>
          </a:ln>
        </p:spPr>
        <p:txBody>
          <a:bodyPr/>
          <a:lstStyle>
            <a:lvl1pPr>
              <a:defRPr sz="800">
                <a:solidFill>
                  <a:schemeClr val="tx1"/>
                </a:solidFill>
                <a:latin typeface="Arial" panose="020B0604020202020204" pitchFamily="34" charset="0"/>
                <a:cs typeface="Arial" panose="020B0604020202020204" pitchFamily="34" charset="0"/>
              </a:defRPr>
            </a:lvl1pPr>
          </a:lstStyle>
          <a:p>
            <a:pPr>
              <a:defRPr/>
            </a:pPr>
            <a:fld id="{A38617E1-1E2D-4A80-9DE1-EAB7EC42A3D5}" type="slidenum">
              <a:rPr lang="en-US" smtClean="0">
                <a:solidFill>
                  <a:srgbClr val="000000"/>
                </a:solidFill>
              </a:rPr>
              <a:pPr>
                <a:defRPr/>
              </a:pPr>
              <a:t>‹#›</a:t>
            </a:fld>
            <a:endParaRPr lang="en-US" dirty="0">
              <a:solidFill>
                <a:srgbClr val="000000"/>
              </a:solidFill>
            </a:endParaRPr>
          </a:p>
        </p:txBody>
      </p:sp>
      <p:sp>
        <p:nvSpPr>
          <p:cNvPr id="6" name="Subtitle 2"/>
          <p:cNvSpPr txBox="1">
            <a:spLocks/>
          </p:cNvSpPr>
          <p:nvPr userDrawn="1"/>
        </p:nvSpPr>
        <p:spPr bwMode="auto">
          <a:xfrm>
            <a:off x="4683231" y="1397838"/>
            <a:ext cx="3784494" cy="446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537" tIns="40769" rIns="81537" bIns="40769" numCol="1" anchor="t" anchorCtr="0" compatLnSpc="1">
            <a:prstTxWarp prst="textNoShape">
              <a:avLst/>
            </a:prstTxWarp>
          </a:bodyPr>
          <a:lstStyle>
            <a:lvl1pPr algn="ctr" defTabSz="407681" rtl="0" eaLnBrk="0" fontAlgn="base" hangingPunct="0">
              <a:lnSpc>
                <a:spcPct val="130000"/>
              </a:lnSpc>
              <a:spcBef>
                <a:spcPct val="20000"/>
              </a:spcBef>
              <a:spcAft>
                <a:spcPct val="0"/>
              </a:spcAft>
              <a:buFont typeface="Arial" pitchFamily="34" charset="0"/>
              <a:defRPr sz="900" kern="1200">
                <a:solidFill>
                  <a:schemeClr val="tx2"/>
                </a:solidFill>
                <a:latin typeface="Open Sans Light"/>
                <a:ea typeface="MS PGothic" pitchFamily="34" charset="-128"/>
                <a:cs typeface="Open Sans Light"/>
              </a:defRPr>
            </a:lvl1pPr>
            <a:lvl2pPr marL="407681" algn="ctr" defTabSz="407681" rtl="0" eaLnBrk="0" fontAlgn="base" hangingPunct="0">
              <a:lnSpc>
                <a:spcPct val="130000"/>
              </a:lnSpc>
              <a:spcBef>
                <a:spcPct val="20000"/>
              </a:spcBef>
              <a:spcAft>
                <a:spcPct val="0"/>
              </a:spcAft>
              <a:buFont typeface="Arial" pitchFamily="34" charset="0"/>
              <a:defRPr sz="1200" kern="1200">
                <a:solidFill>
                  <a:schemeClr val="tx2"/>
                </a:solidFill>
                <a:latin typeface="Open Sans"/>
                <a:ea typeface="MS PGothic" pitchFamily="34" charset="-128"/>
                <a:cs typeface="Open Sans"/>
              </a:defRPr>
            </a:lvl2pPr>
            <a:lvl3pPr marL="815361" algn="ctr" defTabSz="407681" rtl="0" eaLnBrk="0" fontAlgn="base" hangingPunct="0">
              <a:lnSpc>
                <a:spcPct val="130000"/>
              </a:lnSpc>
              <a:spcBef>
                <a:spcPct val="20000"/>
              </a:spcBef>
              <a:spcAft>
                <a:spcPct val="0"/>
              </a:spcAft>
              <a:buFont typeface="Arial" pitchFamily="34" charset="0"/>
              <a:defRPr sz="1200" kern="1200">
                <a:solidFill>
                  <a:schemeClr val="tx2"/>
                </a:solidFill>
                <a:latin typeface="Open Sans"/>
                <a:ea typeface="MS PGothic" pitchFamily="34" charset="-128"/>
                <a:cs typeface="Open Sans"/>
              </a:defRPr>
            </a:lvl3pPr>
            <a:lvl4pPr marL="1223041" algn="ctr" defTabSz="407681" rtl="0" eaLnBrk="0" fontAlgn="base" hangingPunct="0">
              <a:lnSpc>
                <a:spcPct val="130000"/>
              </a:lnSpc>
              <a:spcBef>
                <a:spcPct val="20000"/>
              </a:spcBef>
              <a:spcAft>
                <a:spcPct val="0"/>
              </a:spcAft>
              <a:buFont typeface="Arial" pitchFamily="34" charset="0"/>
              <a:defRPr sz="1200" kern="1200">
                <a:solidFill>
                  <a:schemeClr val="tx2"/>
                </a:solidFill>
                <a:latin typeface="Open Sans"/>
                <a:ea typeface="MS PGothic" pitchFamily="34" charset="-128"/>
                <a:cs typeface="Open Sans"/>
              </a:defRPr>
            </a:lvl4pPr>
            <a:lvl5pPr marL="1630721" algn="ctr" defTabSz="407681" rtl="0" eaLnBrk="0" fontAlgn="base" hangingPunct="0">
              <a:lnSpc>
                <a:spcPct val="130000"/>
              </a:lnSpc>
              <a:spcBef>
                <a:spcPct val="20000"/>
              </a:spcBef>
              <a:spcAft>
                <a:spcPct val="0"/>
              </a:spcAft>
              <a:buFont typeface="Arial" pitchFamily="34" charset="0"/>
              <a:defRPr sz="1200" kern="1200">
                <a:solidFill>
                  <a:schemeClr val="tx2"/>
                </a:solidFill>
                <a:latin typeface="Open Sans"/>
                <a:ea typeface="MS PGothic" pitchFamily="34" charset="-128"/>
                <a:cs typeface="Open Sans"/>
              </a:defRPr>
            </a:lvl5pPr>
            <a:lvl6pPr marL="2242257" indent="-203842" algn="l" defTabSz="407683" rtl="0" eaLnBrk="1" latinLnBrk="0" hangingPunct="1">
              <a:spcBef>
                <a:spcPct val="20000"/>
              </a:spcBef>
              <a:buFont typeface="Arial"/>
              <a:buChar char="•"/>
              <a:defRPr sz="1800" kern="1200">
                <a:solidFill>
                  <a:schemeClr val="tx1"/>
                </a:solidFill>
                <a:latin typeface="+mn-lt"/>
                <a:ea typeface="+mn-ea"/>
                <a:cs typeface="+mn-cs"/>
              </a:defRPr>
            </a:lvl6pPr>
            <a:lvl7pPr marL="2649941" indent="-203842" algn="l" defTabSz="407683" rtl="0" eaLnBrk="1" latinLnBrk="0" hangingPunct="1">
              <a:spcBef>
                <a:spcPct val="20000"/>
              </a:spcBef>
              <a:buFont typeface="Arial"/>
              <a:buChar char="•"/>
              <a:defRPr sz="1800" kern="1200">
                <a:solidFill>
                  <a:schemeClr val="tx1"/>
                </a:solidFill>
                <a:latin typeface="+mn-lt"/>
                <a:ea typeface="+mn-ea"/>
                <a:cs typeface="+mn-cs"/>
              </a:defRPr>
            </a:lvl7pPr>
            <a:lvl8pPr marL="3057625" indent="-203842" algn="l" defTabSz="407683" rtl="0" eaLnBrk="1" latinLnBrk="0" hangingPunct="1">
              <a:spcBef>
                <a:spcPct val="20000"/>
              </a:spcBef>
              <a:buFont typeface="Arial"/>
              <a:buChar char="•"/>
              <a:defRPr sz="1800" kern="1200">
                <a:solidFill>
                  <a:schemeClr val="tx1"/>
                </a:solidFill>
                <a:latin typeface="+mn-lt"/>
                <a:ea typeface="+mn-ea"/>
                <a:cs typeface="+mn-cs"/>
              </a:defRPr>
            </a:lvl8pPr>
            <a:lvl9pPr marL="3465308" indent="-203842" algn="l" defTabSz="407683" rtl="0" eaLnBrk="1" latinLnBrk="0" hangingPunct="1">
              <a:spcBef>
                <a:spcPct val="20000"/>
              </a:spcBef>
              <a:buFont typeface="Arial"/>
              <a:buChar char="•"/>
              <a:defRPr sz="1800" kern="1200">
                <a:solidFill>
                  <a:schemeClr val="tx1"/>
                </a:solidFill>
                <a:latin typeface="+mn-lt"/>
                <a:ea typeface="+mn-ea"/>
                <a:cs typeface="+mn-cs"/>
              </a:defRPr>
            </a:lvl9pPr>
          </a:lstStyle>
          <a:p>
            <a:pPr algn="l" eaLnBrk="1" hangingPunct="1">
              <a:lnSpc>
                <a:spcPct val="100000"/>
              </a:lnSpc>
              <a:spcAft>
                <a:spcPts val="675"/>
              </a:spcAft>
            </a:pPr>
            <a:endParaRPr lang="en-US" altLang="en-US" sz="1300" b="1" dirty="0">
              <a:solidFill>
                <a:srgbClr val="007CC2"/>
              </a:solidFill>
              <a:latin typeface="Arial" pitchFamily="34" charset="0"/>
              <a:cs typeface="Open Sans Light" charset="0"/>
            </a:endParaRPr>
          </a:p>
        </p:txBody>
      </p:sp>
      <p:sp>
        <p:nvSpPr>
          <p:cNvPr id="3" name="Content Placeholder 2"/>
          <p:cNvSpPr>
            <a:spLocks noGrp="1"/>
          </p:cNvSpPr>
          <p:nvPr>
            <p:ph sz="quarter" idx="11"/>
          </p:nvPr>
        </p:nvSpPr>
        <p:spPr>
          <a:xfrm>
            <a:off x="723899" y="1397837"/>
            <a:ext cx="3767328" cy="4462272"/>
          </a:xfrm>
        </p:spPr>
        <p:txBody>
          <a:bodyPr/>
          <a:lstStyle>
            <a:lvl1pPr>
              <a:defRPr sz="1300">
                <a:solidFill>
                  <a:schemeClr val="tx1"/>
                </a:solidFill>
                <a:latin typeface="Arial" panose="020B0604020202020204" pitchFamily="34" charset="0"/>
                <a:cs typeface="Arial" panose="020B0604020202020204" pitchFamily="34" charset="0"/>
              </a:defRPr>
            </a:lvl1pPr>
            <a:lvl2pPr>
              <a:buClr>
                <a:srgbClr val="007CC2"/>
              </a:buClr>
              <a:defRPr sz="1300">
                <a:solidFill>
                  <a:schemeClr val="tx1"/>
                </a:solidFill>
                <a:latin typeface="Arial" panose="020B0604020202020204" pitchFamily="34" charset="0"/>
                <a:cs typeface="Arial" panose="020B0604020202020204" pitchFamily="34" charset="0"/>
              </a:defRPr>
            </a:lvl2pPr>
            <a:lvl3pPr>
              <a:buClr>
                <a:srgbClr val="007CC2"/>
              </a:buClr>
              <a:defRPr sz="1300">
                <a:solidFill>
                  <a:schemeClr val="tx1"/>
                </a:solidFill>
                <a:latin typeface="Arial" panose="020B0604020202020204" pitchFamily="34" charset="0"/>
                <a:cs typeface="Arial" panose="020B0604020202020204" pitchFamily="34" charset="0"/>
              </a:defRPr>
            </a:lvl3pPr>
            <a:lvl4pPr>
              <a:buClr>
                <a:srgbClr val="007CC2"/>
              </a:buClr>
              <a:defRPr sz="1300">
                <a:solidFill>
                  <a:schemeClr val="tx1"/>
                </a:solidFill>
                <a:latin typeface="Arial" panose="020B0604020202020204" pitchFamily="34" charset="0"/>
                <a:cs typeface="Arial" panose="020B0604020202020204" pitchFamily="34" charset="0"/>
              </a:defRPr>
            </a:lvl4pPr>
            <a:lvl5pPr>
              <a:buClr>
                <a:srgbClr val="007CC2"/>
              </a:buClr>
              <a:defRPr sz="13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sz="quarter" idx="12"/>
          </p:nvPr>
        </p:nvSpPr>
        <p:spPr>
          <a:xfrm>
            <a:off x="4626081" y="1397837"/>
            <a:ext cx="3767328" cy="4462272"/>
          </a:xfrm>
        </p:spPr>
        <p:txBody>
          <a:bodyPr/>
          <a:lstStyle>
            <a:lvl1pPr>
              <a:defRPr sz="1300">
                <a:solidFill>
                  <a:schemeClr val="tx1"/>
                </a:solidFill>
                <a:latin typeface="Arial" panose="020B0604020202020204" pitchFamily="34" charset="0"/>
                <a:cs typeface="Arial" panose="020B0604020202020204" pitchFamily="34" charset="0"/>
              </a:defRPr>
            </a:lvl1pPr>
            <a:lvl2pPr>
              <a:buClr>
                <a:srgbClr val="007CC2"/>
              </a:buClr>
              <a:defRPr sz="1300">
                <a:solidFill>
                  <a:schemeClr val="tx1"/>
                </a:solidFill>
                <a:latin typeface="Arial" panose="020B0604020202020204" pitchFamily="34" charset="0"/>
                <a:cs typeface="Arial" panose="020B0604020202020204" pitchFamily="34" charset="0"/>
              </a:defRPr>
            </a:lvl2pPr>
            <a:lvl3pPr>
              <a:buClr>
                <a:srgbClr val="007CC2"/>
              </a:buClr>
              <a:defRPr sz="1300">
                <a:solidFill>
                  <a:schemeClr val="tx1"/>
                </a:solidFill>
                <a:latin typeface="Arial" panose="020B0604020202020204" pitchFamily="34" charset="0"/>
                <a:cs typeface="Arial" panose="020B0604020202020204" pitchFamily="34" charset="0"/>
              </a:defRPr>
            </a:lvl3pPr>
            <a:lvl4pPr>
              <a:buClr>
                <a:srgbClr val="007CC2"/>
              </a:buClr>
              <a:defRPr sz="1300">
                <a:solidFill>
                  <a:schemeClr val="tx1"/>
                </a:solidFill>
                <a:latin typeface="Arial" panose="020B0604020202020204" pitchFamily="34" charset="0"/>
                <a:cs typeface="Arial" panose="020B0604020202020204" pitchFamily="34" charset="0"/>
              </a:defRPr>
            </a:lvl4pPr>
            <a:lvl5pPr>
              <a:buClr>
                <a:srgbClr val="007CC2"/>
              </a:buClr>
              <a:defRPr sz="13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2"/>
          <p:cNvSpPr>
            <a:spLocks noGrp="1" noChangeArrowheads="1"/>
          </p:cNvSpPr>
          <p:nvPr>
            <p:ph type="title" idx="4294967295"/>
          </p:nvPr>
        </p:nvSpPr>
        <p:spPr>
          <a:xfrm>
            <a:off x="367439" y="203116"/>
            <a:ext cx="8321040" cy="871257"/>
          </a:xfrm>
        </p:spPr>
        <p:txBody>
          <a:bodyPr/>
          <a:lstStyle/>
          <a:p>
            <a:pPr algn="ctr" eaLnBrk="1" hangingPunct="1"/>
            <a:endParaRPr lang="en-US" sz="2800" dirty="0" smtClean="0">
              <a:latin typeface="Arial" panose="020B0604020202020204" pitchFamily="34" charset="0"/>
              <a:cs typeface="Arial" panose="020B0604020202020204" pitchFamily="34" charset="0"/>
            </a:endParaRPr>
          </a:p>
        </p:txBody>
      </p:sp>
      <p:cxnSp>
        <p:nvCxnSpPr>
          <p:cNvPr id="12" name="Straight Connector 11"/>
          <p:cNvCxnSpPr/>
          <p:nvPr userDrawn="1"/>
        </p:nvCxnSpPr>
        <p:spPr>
          <a:xfrm>
            <a:off x="365760" y="6182360"/>
            <a:ext cx="8321040" cy="0"/>
          </a:xfrm>
          <a:prstGeom prst="line">
            <a:avLst/>
          </a:prstGeom>
          <a:ln w="19050">
            <a:solidFill>
              <a:srgbClr val="007CC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974944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_Blue Tooth">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4310917" y="3496198"/>
            <a:ext cx="2906654" cy="452319"/>
          </a:xfrm>
          <a:prstGeom prst="rect">
            <a:avLst/>
          </a:prstGeom>
        </p:spPr>
        <p:txBody>
          <a:bodyPr vert="horz"/>
          <a:lstStyle>
            <a:lvl1pPr marL="0" indent="0">
              <a:buFontTx/>
              <a:buNone/>
              <a:defRPr sz="1800">
                <a:solidFill>
                  <a:srgbClr val="8690BA"/>
                </a:solidFill>
              </a:defRPr>
            </a:lvl1pPr>
            <a:lvl2pPr marL="457200" indent="0">
              <a:buFontTx/>
              <a:buNone/>
              <a:defRPr sz="1800">
                <a:solidFill>
                  <a:srgbClr val="8EB9D4"/>
                </a:solidFill>
              </a:defRPr>
            </a:lvl2pPr>
            <a:lvl3pPr marL="914400" indent="0">
              <a:buFontTx/>
              <a:buNone/>
              <a:defRPr sz="1800">
                <a:solidFill>
                  <a:srgbClr val="8EB9D4"/>
                </a:solidFill>
              </a:defRPr>
            </a:lvl3pPr>
            <a:lvl4pPr marL="1371600" indent="0">
              <a:buFontTx/>
              <a:buNone/>
              <a:defRPr sz="1800">
                <a:solidFill>
                  <a:srgbClr val="8EB9D4"/>
                </a:solidFill>
              </a:defRPr>
            </a:lvl4pPr>
            <a:lvl5pPr marL="1828800" indent="0">
              <a:buFontTx/>
              <a:buNone/>
              <a:defRPr sz="1800">
                <a:solidFill>
                  <a:srgbClr val="8EB9D4"/>
                </a:solidFill>
              </a:defRPr>
            </a:lvl5pPr>
          </a:lstStyle>
          <a:p>
            <a:pPr lvl="0"/>
            <a:r>
              <a:rPr lang="en-US" dirty="0" smtClean="0"/>
              <a:t>2018 OPEN ENROLLMENT</a:t>
            </a:r>
            <a:endParaRPr lang="en-US" dirty="0"/>
          </a:p>
        </p:txBody>
      </p:sp>
      <p:sp>
        <p:nvSpPr>
          <p:cNvPr id="5" name="Text Placeholder 6"/>
          <p:cNvSpPr>
            <a:spLocks noGrp="1"/>
          </p:cNvSpPr>
          <p:nvPr>
            <p:ph type="body" sz="quarter" idx="11" hasCustomPrompt="1"/>
          </p:nvPr>
        </p:nvSpPr>
        <p:spPr>
          <a:xfrm>
            <a:off x="4310917" y="3866294"/>
            <a:ext cx="4544325" cy="1955800"/>
          </a:xfrm>
          <a:prstGeom prst="rect">
            <a:avLst/>
          </a:prstGeom>
        </p:spPr>
        <p:txBody>
          <a:bodyPr vert="horz"/>
          <a:lstStyle>
            <a:lvl1pPr marL="0" indent="0">
              <a:lnSpc>
                <a:spcPct val="80000"/>
              </a:lnSpc>
              <a:buFontTx/>
              <a:buNone/>
              <a:defRPr sz="5100">
                <a:solidFill>
                  <a:schemeClr val="bg1"/>
                </a:solidFill>
                <a:latin typeface="Rockwell"/>
                <a:cs typeface="Rockwell"/>
              </a:defRPr>
            </a:lvl1pPr>
            <a:lvl2pPr marL="457200" indent="0">
              <a:buFontTx/>
              <a:buNone/>
              <a:defRPr sz="5100">
                <a:solidFill>
                  <a:schemeClr val="bg1"/>
                </a:solidFill>
                <a:latin typeface="Rockwell"/>
                <a:cs typeface="Rockwell"/>
              </a:defRPr>
            </a:lvl2pPr>
            <a:lvl3pPr marL="914400" indent="0">
              <a:buFontTx/>
              <a:buNone/>
              <a:defRPr sz="5100">
                <a:solidFill>
                  <a:schemeClr val="bg1"/>
                </a:solidFill>
                <a:latin typeface="Rockwell"/>
                <a:cs typeface="Rockwell"/>
              </a:defRPr>
            </a:lvl3pPr>
            <a:lvl4pPr marL="1371600" indent="0">
              <a:buFontTx/>
              <a:buNone/>
              <a:defRPr sz="5100">
                <a:solidFill>
                  <a:schemeClr val="bg1"/>
                </a:solidFill>
                <a:latin typeface="Rockwell"/>
                <a:cs typeface="Rockwell"/>
              </a:defRPr>
            </a:lvl4pPr>
            <a:lvl5pPr marL="1828800" indent="0">
              <a:buFontTx/>
              <a:buNone/>
              <a:defRPr sz="5100">
                <a:solidFill>
                  <a:schemeClr val="bg1"/>
                </a:solidFill>
                <a:latin typeface="Rockwell"/>
                <a:cs typeface="Rockwell"/>
              </a:defRPr>
            </a:lvl5pPr>
          </a:lstStyle>
          <a:p>
            <a:pPr lvl="0"/>
            <a:r>
              <a:rPr lang="en-US" dirty="0" smtClean="0"/>
              <a:t>Your partner in health</a:t>
            </a:r>
            <a:endParaRPr lang="en-US" dirty="0"/>
          </a:p>
        </p:txBody>
      </p:sp>
    </p:spTree>
    <p:extLst>
      <p:ext uri="{BB962C8B-B14F-4D97-AF65-F5344CB8AC3E}">
        <p14:creationId xmlns:p14="http://schemas.microsoft.com/office/powerpoint/2010/main" val="829885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iara">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6" name="Text Placeholder 7"/>
          <p:cNvSpPr>
            <a:spLocks noGrp="1"/>
          </p:cNvSpPr>
          <p:nvPr>
            <p:ph type="body" sz="quarter" idx="10" hasCustomPrompt="1"/>
          </p:nvPr>
        </p:nvSpPr>
        <p:spPr>
          <a:xfrm>
            <a:off x="588210" y="610957"/>
            <a:ext cx="6055528" cy="855255"/>
          </a:xfrm>
          <a:prstGeom prst="rect">
            <a:avLst/>
          </a:prstGeom>
        </p:spPr>
        <p:txBody>
          <a:bodyPr vert="horz"/>
          <a:lstStyle>
            <a:lvl1pPr marL="0" indent="0">
              <a:buFontTx/>
              <a:buNone/>
              <a:defRPr sz="4000">
                <a:solidFill>
                  <a:srgbClr val="3365A2"/>
                </a:solidFill>
                <a:latin typeface="Rockwell"/>
                <a:cs typeface="Rockwell"/>
              </a:defRPr>
            </a:lvl1pPr>
          </a:lstStyle>
          <a:p>
            <a:pPr lvl="0"/>
            <a:r>
              <a:rPr lang="en-US" dirty="0" smtClean="0"/>
              <a:t>Headline</a:t>
            </a:r>
            <a:endParaRPr lang="en-US" dirty="0"/>
          </a:p>
        </p:txBody>
      </p:sp>
      <p:sp>
        <p:nvSpPr>
          <p:cNvPr id="7" name="Text Placeholder 9"/>
          <p:cNvSpPr>
            <a:spLocks noGrp="1"/>
          </p:cNvSpPr>
          <p:nvPr>
            <p:ph type="body" sz="quarter" idx="11" hasCustomPrompt="1"/>
          </p:nvPr>
        </p:nvSpPr>
        <p:spPr>
          <a:xfrm>
            <a:off x="588210" y="1480361"/>
            <a:ext cx="6055528" cy="601544"/>
          </a:xfrm>
          <a:prstGeom prst="rect">
            <a:avLst/>
          </a:prstGeom>
        </p:spPr>
        <p:txBody>
          <a:bodyPr vert="horz"/>
          <a:lstStyle>
            <a:lvl1pPr marL="0" indent="0">
              <a:buFontTx/>
              <a:buNone/>
              <a:defRPr sz="2700">
                <a:solidFill>
                  <a:srgbClr val="007BB7"/>
                </a:solidFill>
                <a:latin typeface="Rockwell"/>
                <a:cs typeface="Rockwell"/>
              </a:defRPr>
            </a:lvl1pPr>
          </a:lstStyle>
          <a:p>
            <a:pPr lvl="0"/>
            <a:r>
              <a:rPr lang="en-US" dirty="0" smtClean="0"/>
              <a:t>Subhead</a:t>
            </a:r>
          </a:p>
        </p:txBody>
      </p:sp>
      <p:sp>
        <p:nvSpPr>
          <p:cNvPr id="8" name="Text Placeholder 11"/>
          <p:cNvSpPr>
            <a:spLocks noGrp="1"/>
          </p:cNvSpPr>
          <p:nvPr>
            <p:ph type="body" sz="quarter" idx="12" hasCustomPrompt="1"/>
          </p:nvPr>
        </p:nvSpPr>
        <p:spPr>
          <a:xfrm>
            <a:off x="588210" y="2089025"/>
            <a:ext cx="6055528" cy="3244965"/>
          </a:xfrm>
          <a:prstGeom prst="rect">
            <a:avLst/>
          </a:prstGeom>
        </p:spPr>
        <p:txBody>
          <a:bodyPr vert="horz"/>
          <a:lstStyle>
            <a:lvl1pPr marL="0" indent="0">
              <a:buFontTx/>
              <a:buNone/>
              <a:defRPr sz="2000" baseline="0">
                <a:solidFill>
                  <a:srgbClr val="5E6263"/>
                </a:solidFill>
                <a:latin typeface="Calibri"/>
                <a:cs typeface="Calibri"/>
              </a:defRPr>
            </a:lvl1pPr>
            <a:lvl2pPr marL="457200" indent="0">
              <a:buFontTx/>
              <a:buNone/>
              <a:defRPr sz="2000">
                <a:solidFill>
                  <a:srgbClr val="5E6263"/>
                </a:solidFill>
                <a:latin typeface="Calibri"/>
                <a:cs typeface="Calibri"/>
              </a:defRPr>
            </a:lvl2pPr>
            <a:lvl3pPr marL="914400" indent="0">
              <a:buFontTx/>
              <a:buNone/>
              <a:defRPr sz="2000">
                <a:solidFill>
                  <a:srgbClr val="5E6263"/>
                </a:solidFill>
                <a:latin typeface="Calibri"/>
                <a:cs typeface="Calibri"/>
              </a:defRPr>
            </a:lvl3pPr>
            <a:lvl4pPr marL="1371600" indent="0">
              <a:buFontTx/>
              <a:buNone/>
              <a:defRPr sz="2000">
                <a:solidFill>
                  <a:srgbClr val="5E6263"/>
                </a:solidFill>
                <a:latin typeface="Calibri"/>
                <a:cs typeface="Calibri"/>
              </a:defRPr>
            </a:lvl4pPr>
            <a:lvl5pPr marL="1828800" indent="0">
              <a:buFontTx/>
              <a:buNone/>
              <a:defRPr sz="2000">
                <a:solidFill>
                  <a:srgbClr val="5E6263"/>
                </a:solidFill>
                <a:latin typeface="Calibri"/>
                <a:cs typeface="Calibri"/>
              </a:defRPr>
            </a:lvl5pPr>
          </a:lstStyle>
          <a:p>
            <a:pPr lvl="0"/>
            <a:r>
              <a:rPr lang="en-US" dirty="0" smtClean="0"/>
              <a:t>Text copy</a:t>
            </a:r>
            <a:endParaRPr lang="en-US" dirty="0"/>
          </a:p>
        </p:txBody>
      </p:sp>
      <p:sp>
        <p:nvSpPr>
          <p:cNvPr id="9" name="Text Placeholder 3"/>
          <p:cNvSpPr>
            <a:spLocks noGrp="1"/>
          </p:cNvSpPr>
          <p:nvPr>
            <p:ph type="body" sz="quarter" idx="13" hasCustomPrompt="1"/>
          </p:nvPr>
        </p:nvSpPr>
        <p:spPr>
          <a:xfrm>
            <a:off x="7552958" y="2013593"/>
            <a:ext cx="1449931" cy="3837813"/>
          </a:xfrm>
          <a:prstGeom prst="rect">
            <a:avLst/>
          </a:prstGeom>
        </p:spPr>
        <p:txBody>
          <a:bodyPr vert="horz"/>
          <a:lstStyle>
            <a:lvl1pPr marL="0" indent="0">
              <a:buFontTx/>
              <a:buNone/>
              <a:defRPr sz="1300" baseline="0">
                <a:solidFill>
                  <a:srgbClr val="5E6263"/>
                </a:solidFill>
                <a:latin typeface="Rockwell"/>
                <a:cs typeface="Rockwell"/>
              </a:defRPr>
            </a:lvl1pPr>
          </a:lstStyle>
          <a:p>
            <a:pPr lvl="0"/>
            <a:r>
              <a:rPr lang="en-US" sz="1300" dirty="0" smtClean="0"/>
              <a:t>Author Quote</a:t>
            </a:r>
            <a:endParaRPr lang="en-US" dirty="0"/>
          </a:p>
        </p:txBody>
      </p:sp>
    </p:spTree>
    <p:extLst>
      <p:ext uri="{BB962C8B-B14F-4D97-AF65-F5344CB8AC3E}">
        <p14:creationId xmlns:p14="http://schemas.microsoft.com/office/powerpoint/2010/main" val="334380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Doris">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6" name="Text Placeholder 7"/>
          <p:cNvSpPr>
            <a:spLocks noGrp="1"/>
          </p:cNvSpPr>
          <p:nvPr>
            <p:ph type="body" sz="quarter" idx="10" hasCustomPrompt="1"/>
          </p:nvPr>
        </p:nvSpPr>
        <p:spPr>
          <a:xfrm>
            <a:off x="588209" y="610957"/>
            <a:ext cx="6046121" cy="855255"/>
          </a:xfrm>
          <a:prstGeom prst="rect">
            <a:avLst/>
          </a:prstGeom>
        </p:spPr>
        <p:txBody>
          <a:bodyPr vert="horz"/>
          <a:lstStyle>
            <a:lvl1pPr marL="0" indent="0">
              <a:buFontTx/>
              <a:buNone/>
              <a:defRPr sz="4000">
                <a:solidFill>
                  <a:srgbClr val="3365A2"/>
                </a:solidFill>
                <a:latin typeface="Rockwell"/>
                <a:cs typeface="Rockwell"/>
              </a:defRPr>
            </a:lvl1pPr>
          </a:lstStyle>
          <a:p>
            <a:pPr lvl="0"/>
            <a:r>
              <a:rPr lang="en-US" dirty="0" smtClean="0"/>
              <a:t>Headline</a:t>
            </a:r>
            <a:endParaRPr lang="en-US" dirty="0"/>
          </a:p>
        </p:txBody>
      </p:sp>
      <p:sp>
        <p:nvSpPr>
          <p:cNvPr id="7" name="Text Placeholder 9"/>
          <p:cNvSpPr>
            <a:spLocks noGrp="1"/>
          </p:cNvSpPr>
          <p:nvPr>
            <p:ph type="body" sz="quarter" idx="11" hasCustomPrompt="1"/>
          </p:nvPr>
        </p:nvSpPr>
        <p:spPr>
          <a:xfrm>
            <a:off x="588210" y="1480361"/>
            <a:ext cx="6055528" cy="601544"/>
          </a:xfrm>
          <a:prstGeom prst="rect">
            <a:avLst/>
          </a:prstGeom>
        </p:spPr>
        <p:txBody>
          <a:bodyPr vert="horz"/>
          <a:lstStyle>
            <a:lvl1pPr marL="0" indent="0">
              <a:buFontTx/>
              <a:buNone/>
              <a:defRPr sz="2700">
                <a:solidFill>
                  <a:srgbClr val="007BB7"/>
                </a:solidFill>
                <a:latin typeface="Rockwell"/>
                <a:cs typeface="Rockwell"/>
              </a:defRPr>
            </a:lvl1pPr>
          </a:lstStyle>
          <a:p>
            <a:pPr lvl="0"/>
            <a:r>
              <a:rPr lang="en-US" dirty="0" smtClean="0"/>
              <a:t>Subhead</a:t>
            </a:r>
          </a:p>
        </p:txBody>
      </p:sp>
      <p:sp>
        <p:nvSpPr>
          <p:cNvPr id="8" name="Text Placeholder 11"/>
          <p:cNvSpPr>
            <a:spLocks noGrp="1"/>
          </p:cNvSpPr>
          <p:nvPr>
            <p:ph type="body" sz="quarter" idx="12" hasCustomPrompt="1"/>
          </p:nvPr>
        </p:nvSpPr>
        <p:spPr>
          <a:xfrm>
            <a:off x="588210" y="2089025"/>
            <a:ext cx="6055528" cy="3244965"/>
          </a:xfrm>
          <a:prstGeom prst="rect">
            <a:avLst/>
          </a:prstGeom>
        </p:spPr>
        <p:txBody>
          <a:bodyPr vert="horz"/>
          <a:lstStyle>
            <a:lvl1pPr marL="0" indent="0">
              <a:buFontTx/>
              <a:buNone/>
              <a:defRPr sz="2000" baseline="0">
                <a:solidFill>
                  <a:srgbClr val="5E6263"/>
                </a:solidFill>
                <a:latin typeface="Calibri"/>
                <a:cs typeface="Calibri"/>
              </a:defRPr>
            </a:lvl1pPr>
            <a:lvl2pPr marL="457200" indent="0">
              <a:buFontTx/>
              <a:buNone/>
              <a:defRPr sz="2000">
                <a:solidFill>
                  <a:srgbClr val="5E6263"/>
                </a:solidFill>
                <a:latin typeface="Calibri"/>
                <a:cs typeface="Calibri"/>
              </a:defRPr>
            </a:lvl2pPr>
            <a:lvl3pPr marL="914400" indent="0">
              <a:buFontTx/>
              <a:buNone/>
              <a:defRPr sz="2000">
                <a:solidFill>
                  <a:srgbClr val="5E6263"/>
                </a:solidFill>
                <a:latin typeface="Calibri"/>
                <a:cs typeface="Calibri"/>
              </a:defRPr>
            </a:lvl3pPr>
            <a:lvl4pPr marL="1371600" indent="0">
              <a:buFontTx/>
              <a:buNone/>
              <a:defRPr sz="2000">
                <a:solidFill>
                  <a:srgbClr val="5E6263"/>
                </a:solidFill>
                <a:latin typeface="Calibri"/>
                <a:cs typeface="Calibri"/>
              </a:defRPr>
            </a:lvl4pPr>
            <a:lvl5pPr marL="1828800" indent="0">
              <a:buFontTx/>
              <a:buNone/>
              <a:defRPr sz="2000">
                <a:solidFill>
                  <a:srgbClr val="5E6263"/>
                </a:solidFill>
                <a:latin typeface="Calibri"/>
                <a:cs typeface="Calibri"/>
              </a:defRPr>
            </a:lvl5pPr>
          </a:lstStyle>
          <a:p>
            <a:pPr lvl="0"/>
            <a:r>
              <a:rPr lang="en-US" dirty="0" smtClean="0"/>
              <a:t>Text copy</a:t>
            </a:r>
            <a:endParaRPr lang="en-US" dirty="0"/>
          </a:p>
        </p:txBody>
      </p:sp>
      <p:sp>
        <p:nvSpPr>
          <p:cNvPr id="9" name="Text Placeholder 3"/>
          <p:cNvSpPr>
            <a:spLocks noGrp="1"/>
          </p:cNvSpPr>
          <p:nvPr>
            <p:ph type="body" sz="quarter" idx="13" hasCustomPrompt="1"/>
          </p:nvPr>
        </p:nvSpPr>
        <p:spPr>
          <a:xfrm>
            <a:off x="7552958" y="2013593"/>
            <a:ext cx="1449931" cy="3837813"/>
          </a:xfrm>
          <a:prstGeom prst="rect">
            <a:avLst/>
          </a:prstGeom>
        </p:spPr>
        <p:txBody>
          <a:bodyPr vert="horz"/>
          <a:lstStyle>
            <a:lvl1pPr marL="0" indent="0">
              <a:buFontTx/>
              <a:buNone/>
              <a:defRPr sz="1300" baseline="0">
                <a:solidFill>
                  <a:srgbClr val="5E6263"/>
                </a:solidFill>
                <a:latin typeface="Rockwell"/>
                <a:cs typeface="Rockwell"/>
              </a:defRPr>
            </a:lvl1pPr>
          </a:lstStyle>
          <a:p>
            <a:pPr lvl="0"/>
            <a:r>
              <a:rPr lang="en-US" sz="1300" dirty="0" smtClean="0"/>
              <a:t>Author Quote</a:t>
            </a:r>
            <a:endParaRPr lang="en-US" dirty="0"/>
          </a:p>
        </p:txBody>
      </p:sp>
    </p:spTree>
    <p:extLst>
      <p:ext uri="{BB962C8B-B14F-4D97-AF65-F5344CB8AC3E}">
        <p14:creationId xmlns:p14="http://schemas.microsoft.com/office/powerpoint/2010/main" val="35871791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Text Placeholder 7"/>
          <p:cNvSpPr>
            <a:spLocks noGrp="1"/>
          </p:cNvSpPr>
          <p:nvPr>
            <p:ph type="body" sz="quarter" idx="10" hasCustomPrompt="1"/>
          </p:nvPr>
        </p:nvSpPr>
        <p:spPr>
          <a:xfrm>
            <a:off x="588210" y="610957"/>
            <a:ext cx="6055528" cy="855255"/>
          </a:xfrm>
          <a:prstGeom prst="rect">
            <a:avLst/>
          </a:prstGeom>
        </p:spPr>
        <p:txBody>
          <a:bodyPr vert="horz"/>
          <a:lstStyle>
            <a:lvl1pPr marL="0" indent="0">
              <a:buFontTx/>
              <a:buNone/>
              <a:defRPr sz="4000">
                <a:solidFill>
                  <a:srgbClr val="3365A2"/>
                </a:solidFill>
                <a:latin typeface="Rockwell"/>
                <a:cs typeface="Rockwell"/>
              </a:defRPr>
            </a:lvl1pPr>
          </a:lstStyle>
          <a:p>
            <a:pPr lvl="0"/>
            <a:r>
              <a:rPr lang="en-US" dirty="0" smtClean="0"/>
              <a:t>Headline</a:t>
            </a:r>
            <a:endParaRPr lang="en-US" dirty="0"/>
          </a:p>
        </p:txBody>
      </p:sp>
      <p:sp>
        <p:nvSpPr>
          <p:cNvPr id="11" name="Text Placeholder 9"/>
          <p:cNvSpPr>
            <a:spLocks noGrp="1"/>
          </p:cNvSpPr>
          <p:nvPr>
            <p:ph type="body" sz="quarter" idx="11" hasCustomPrompt="1"/>
          </p:nvPr>
        </p:nvSpPr>
        <p:spPr>
          <a:xfrm>
            <a:off x="588210" y="1480361"/>
            <a:ext cx="6055528" cy="601544"/>
          </a:xfrm>
          <a:prstGeom prst="rect">
            <a:avLst/>
          </a:prstGeom>
        </p:spPr>
        <p:txBody>
          <a:bodyPr vert="horz"/>
          <a:lstStyle>
            <a:lvl1pPr marL="0" indent="0">
              <a:buFontTx/>
              <a:buNone/>
              <a:defRPr sz="2700">
                <a:solidFill>
                  <a:srgbClr val="007BB7"/>
                </a:solidFill>
                <a:latin typeface="Rockwell"/>
                <a:cs typeface="Rockwell"/>
              </a:defRPr>
            </a:lvl1pPr>
          </a:lstStyle>
          <a:p>
            <a:pPr lvl="0"/>
            <a:r>
              <a:rPr lang="en-US" dirty="0" smtClean="0"/>
              <a:t>Subhead</a:t>
            </a:r>
          </a:p>
        </p:txBody>
      </p:sp>
      <p:sp>
        <p:nvSpPr>
          <p:cNvPr id="12" name="Text Placeholder 11"/>
          <p:cNvSpPr>
            <a:spLocks noGrp="1"/>
          </p:cNvSpPr>
          <p:nvPr>
            <p:ph type="body" sz="quarter" idx="12" hasCustomPrompt="1"/>
          </p:nvPr>
        </p:nvSpPr>
        <p:spPr>
          <a:xfrm>
            <a:off x="588210" y="2089025"/>
            <a:ext cx="6055528" cy="3244965"/>
          </a:xfrm>
          <a:prstGeom prst="rect">
            <a:avLst/>
          </a:prstGeom>
        </p:spPr>
        <p:txBody>
          <a:bodyPr vert="horz"/>
          <a:lstStyle>
            <a:lvl1pPr marL="0" indent="0">
              <a:buFontTx/>
              <a:buNone/>
              <a:defRPr sz="2000" baseline="0">
                <a:solidFill>
                  <a:srgbClr val="5E6263"/>
                </a:solidFill>
                <a:latin typeface="Calibri"/>
                <a:cs typeface="Calibri"/>
              </a:defRPr>
            </a:lvl1pPr>
            <a:lvl2pPr marL="457200" indent="0">
              <a:buFontTx/>
              <a:buNone/>
              <a:defRPr sz="2000">
                <a:solidFill>
                  <a:srgbClr val="5E6263"/>
                </a:solidFill>
                <a:latin typeface="Calibri"/>
                <a:cs typeface="Calibri"/>
              </a:defRPr>
            </a:lvl2pPr>
            <a:lvl3pPr marL="914400" indent="0">
              <a:buFontTx/>
              <a:buNone/>
              <a:defRPr sz="2000">
                <a:solidFill>
                  <a:srgbClr val="5E6263"/>
                </a:solidFill>
                <a:latin typeface="Calibri"/>
                <a:cs typeface="Calibri"/>
              </a:defRPr>
            </a:lvl3pPr>
            <a:lvl4pPr marL="1371600" indent="0">
              <a:buFontTx/>
              <a:buNone/>
              <a:defRPr sz="2000">
                <a:solidFill>
                  <a:srgbClr val="5E6263"/>
                </a:solidFill>
                <a:latin typeface="Calibri"/>
                <a:cs typeface="Calibri"/>
              </a:defRPr>
            </a:lvl4pPr>
            <a:lvl5pPr marL="1828800" indent="0">
              <a:buFontTx/>
              <a:buNone/>
              <a:defRPr sz="2000">
                <a:solidFill>
                  <a:srgbClr val="5E6263"/>
                </a:solidFill>
                <a:latin typeface="Calibri"/>
                <a:cs typeface="Calibri"/>
              </a:defRPr>
            </a:lvl5pPr>
          </a:lstStyle>
          <a:p>
            <a:pPr lvl="0"/>
            <a:r>
              <a:rPr lang="en-US" dirty="0" smtClean="0"/>
              <a:t>Text copy</a:t>
            </a:r>
            <a:endParaRPr lang="en-US" dirty="0"/>
          </a:p>
        </p:txBody>
      </p:sp>
    </p:spTree>
    <p:extLst>
      <p:ext uri="{BB962C8B-B14F-4D97-AF65-F5344CB8AC3E}">
        <p14:creationId xmlns:p14="http://schemas.microsoft.com/office/powerpoint/2010/main" val="34037923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Text Placeholder 7"/>
          <p:cNvSpPr>
            <a:spLocks noGrp="1"/>
          </p:cNvSpPr>
          <p:nvPr>
            <p:ph type="body" sz="quarter" idx="10" hasCustomPrompt="1"/>
          </p:nvPr>
        </p:nvSpPr>
        <p:spPr>
          <a:xfrm>
            <a:off x="588210" y="610957"/>
            <a:ext cx="6055528" cy="855255"/>
          </a:xfrm>
          <a:prstGeom prst="rect">
            <a:avLst/>
          </a:prstGeom>
        </p:spPr>
        <p:txBody>
          <a:bodyPr vert="horz"/>
          <a:lstStyle>
            <a:lvl1pPr marL="0" indent="0">
              <a:buFontTx/>
              <a:buNone/>
              <a:defRPr sz="4000">
                <a:solidFill>
                  <a:srgbClr val="3365A2"/>
                </a:solidFill>
                <a:latin typeface="Rockwell"/>
                <a:cs typeface="Rockwell"/>
              </a:defRPr>
            </a:lvl1pPr>
          </a:lstStyle>
          <a:p>
            <a:pPr lvl="0"/>
            <a:r>
              <a:rPr lang="en-US" dirty="0" smtClean="0"/>
              <a:t>Headline</a:t>
            </a:r>
            <a:endParaRPr lang="en-US" dirty="0"/>
          </a:p>
        </p:txBody>
      </p:sp>
      <p:sp>
        <p:nvSpPr>
          <p:cNvPr id="11" name="Text Placeholder 9"/>
          <p:cNvSpPr>
            <a:spLocks noGrp="1"/>
          </p:cNvSpPr>
          <p:nvPr>
            <p:ph type="body" sz="quarter" idx="11" hasCustomPrompt="1"/>
          </p:nvPr>
        </p:nvSpPr>
        <p:spPr>
          <a:xfrm>
            <a:off x="588210" y="1480361"/>
            <a:ext cx="6055528" cy="601544"/>
          </a:xfrm>
          <a:prstGeom prst="rect">
            <a:avLst/>
          </a:prstGeom>
        </p:spPr>
        <p:txBody>
          <a:bodyPr vert="horz"/>
          <a:lstStyle>
            <a:lvl1pPr marL="0" indent="0">
              <a:buFontTx/>
              <a:buNone/>
              <a:defRPr sz="2700">
                <a:solidFill>
                  <a:srgbClr val="007BB7"/>
                </a:solidFill>
                <a:latin typeface="Rockwell"/>
                <a:cs typeface="Rockwell"/>
              </a:defRPr>
            </a:lvl1pPr>
          </a:lstStyle>
          <a:p>
            <a:pPr lvl="0"/>
            <a:r>
              <a:rPr lang="en-US" dirty="0" smtClean="0"/>
              <a:t>Subhead</a:t>
            </a:r>
          </a:p>
        </p:txBody>
      </p:sp>
      <p:sp>
        <p:nvSpPr>
          <p:cNvPr id="12" name="Text Placeholder 11"/>
          <p:cNvSpPr>
            <a:spLocks noGrp="1"/>
          </p:cNvSpPr>
          <p:nvPr>
            <p:ph type="body" sz="quarter" idx="12" hasCustomPrompt="1"/>
          </p:nvPr>
        </p:nvSpPr>
        <p:spPr>
          <a:xfrm>
            <a:off x="588210" y="2089025"/>
            <a:ext cx="6055528" cy="3244965"/>
          </a:xfrm>
          <a:prstGeom prst="rect">
            <a:avLst/>
          </a:prstGeom>
        </p:spPr>
        <p:txBody>
          <a:bodyPr vert="horz"/>
          <a:lstStyle>
            <a:lvl1pPr marL="0" indent="0">
              <a:buFontTx/>
              <a:buNone/>
              <a:defRPr sz="2000" baseline="0">
                <a:solidFill>
                  <a:srgbClr val="5E6263"/>
                </a:solidFill>
                <a:latin typeface="Calibri"/>
                <a:cs typeface="Calibri"/>
              </a:defRPr>
            </a:lvl1pPr>
            <a:lvl2pPr marL="457200" indent="0">
              <a:buFontTx/>
              <a:buNone/>
              <a:defRPr sz="2000">
                <a:solidFill>
                  <a:srgbClr val="5E6263"/>
                </a:solidFill>
                <a:latin typeface="Calibri"/>
                <a:cs typeface="Calibri"/>
              </a:defRPr>
            </a:lvl2pPr>
            <a:lvl3pPr marL="914400" indent="0">
              <a:buFontTx/>
              <a:buNone/>
              <a:defRPr sz="2000">
                <a:solidFill>
                  <a:srgbClr val="5E6263"/>
                </a:solidFill>
                <a:latin typeface="Calibri"/>
                <a:cs typeface="Calibri"/>
              </a:defRPr>
            </a:lvl3pPr>
            <a:lvl4pPr marL="1371600" indent="0">
              <a:buFontTx/>
              <a:buNone/>
              <a:defRPr sz="2000">
                <a:solidFill>
                  <a:srgbClr val="5E6263"/>
                </a:solidFill>
                <a:latin typeface="Calibri"/>
                <a:cs typeface="Calibri"/>
              </a:defRPr>
            </a:lvl4pPr>
            <a:lvl5pPr marL="1828800" indent="0">
              <a:buFontTx/>
              <a:buNone/>
              <a:defRPr sz="2000">
                <a:solidFill>
                  <a:srgbClr val="5E6263"/>
                </a:solidFill>
                <a:latin typeface="Calibri"/>
                <a:cs typeface="Calibri"/>
              </a:defRPr>
            </a:lvl5pPr>
          </a:lstStyle>
          <a:p>
            <a:pPr lvl="0"/>
            <a:r>
              <a:rPr lang="en-US" dirty="0" smtClean="0"/>
              <a:t>Text copy</a:t>
            </a:r>
            <a:endParaRPr lang="en-US" dirty="0"/>
          </a:p>
        </p:txBody>
      </p:sp>
    </p:spTree>
    <p:extLst>
      <p:ext uri="{BB962C8B-B14F-4D97-AF65-F5344CB8AC3E}">
        <p14:creationId xmlns:p14="http://schemas.microsoft.com/office/powerpoint/2010/main" val="34037923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Davi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6" name="Text Placeholder 7"/>
          <p:cNvSpPr>
            <a:spLocks noGrp="1"/>
          </p:cNvSpPr>
          <p:nvPr>
            <p:ph type="body" sz="quarter" idx="10" hasCustomPrompt="1"/>
          </p:nvPr>
        </p:nvSpPr>
        <p:spPr>
          <a:xfrm>
            <a:off x="588209" y="610957"/>
            <a:ext cx="6046121" cy="855255"/>
          </a:xfrm>
          <a:prstGeom prst="rect">
            <a:avLst/>
          </a:prstGeom>
        </p:spPr>
        <p:txBody>
          <a:bodyPr vert="horz"/>
          <a:lstStyle>
            <a:lvl1pPr marL="0" indent="0">
              <a:buFontTx/>
              <a:buNone/>
              <a:defRPr sz="4000">
                <a:solidFill>
                  <a:srgbClr val="3365A2"/>
                </a:solidFill>
                <a:latin typeface="Rockwell"/>
                <a:cs typeface="Rockwell"/>
              </a:defRPr>
            </a:lvl1pPr>
          </a:lstStyle>
          <a:p>
            <a:pPr lvl="0"/>
            <a:r>
              <a:rPr lang="en-US" dirty="0" smtClean="0"/>
              <a:t>Headline</a:t>
            </a:r>
            <a:endParaRPr lang="en-US" dirty="0"/>
          </a:p>
        </p:txBody>
      </p:sp>
      <p:sp>
        <p:nvSpPr>
          <p:cNvPr id="7" name="Text Placeholder 9"/>
          <p:cNvSpPr>
            <a:spLocks noGrp="1"/>
          </p:cNvSpPr>
          <p:nvPr>
            <p:ph type="body" sz="quarter" idx="11" hasCustomPrompt="1"/>
          </p:nvPr>
        </p:nvSpPr>
        <p:spPr>
          <a:xfrm>
            <a:off x="588210" y="1480361"/>
            <a:ext cx="6055528" cy="601544"/>
          </a:xfrm>
          <a:prstGeom prst="rect">
            <a:avLst/>
          </a:prstGeom>
        </p:spPr>
        <p:txBody>
          <a:bodyPr vert="horz"/>
          <a:lstStyle>
            <a:lvl1pPr marL="0" indent="0">
              <a:buFontTx/>
              <a:buNone/>
              <a:defRPr sz="2700">
                <a:solidFill>
                  <a:srgbClr val="007BB7"/>
                </a:solidFill>
                <a:latin typeface="Rockwell"/>
                <a:cs typeface="Rockwell"/>
              </a:defRPr>
            </a:lvl1pPr>
          </a:lstStyle>
          <a:p>
            <a:pPr lvl="0"/>
            <a:r>
              <a:rPr lang="en-US" dirty="0" smtClean="0"/>
              <a:t>Subhead</a:t>
            </a:r>
          </a:p>
        </p:txBody>
      </p:sp>
      <p:sp>
        <p:nvSpPr>
          <p:cNvPr id="8" name="Text Placeholder 11"/>
          <p:cNvSpPr>
            <a:spLocks noGrp="1"/>
          </p:cNvSpPr>
          <p:nvPr>
            <p:ph type="body" sz="quarter" idx="12" hasCustomPrompt="1"/>
          </p:nvPr>
        </p:nvSpPr>
        <p:spPr>
          <a:xfrm>
            <a:off x="588210" y="2089025"/>
            <a:ext cx="6055528" cy="3244965"/>
          </a:xfrm>
          <a:prstGeom prst="rect">
            <a:avLst/>
          </a:prstGeom>
        </p:spPr>
        <p:txBody>
          <a:bodyPr vert="horz"/>
          <a:lstStyle>
            <a:lvl1pPr marL="0" indent="0">
              <a:buFontTx/>
              <a:buNone/>
              <a:defRPr sz="2000" baseline="0">
                <a:solidFill>
                  <a:srgbClr val="5E6263"/>
                </a:solidFill>
                <a:latin typeface="Calibri"/>
                <a:cs typeface="Calibri"/>
              </a:defRPr>
            </a:lvl1pPr>
            <a:lvl2pPr marL="457200" indent="0">
              <a:buFontTx/>
              <a:buNone/>
              <a:defRPr sz="2000">
                <a:solidFill>
                  <a:srgbClr val="5E6263"/>
                </a:solidFill>
                <a:latin typeface="Calibri"/>
                <a:cs typeface="Calibri"/>
              </a:defRPr>
            </a:lvl2pPr>
            <a:lvl3pPr marL="914400" indent="0">
              <a:buFontTx/>
              <a:buNone/>
              <a:defRPr sz="2000">
                <a:solidFill>
                  <a:srgbClr val="5E6263"/>
                </a:solidFill>
                <a:latin typeface="Calibri"/>
                <a:cs typeface="Calibri"/>
              </a:defRPr>
            </a:lvl3pPr>
            <a:lvl4pPr marL="1371600" indent="0">
              <a:buFontTx/>
              <a:buNone/>
              <a:defRPr sz="2000">
                <a:solidFill>
                  <a:srgbClr val="5E6263"/>
                </a:solidFill>
                <a:latin typeface="Calibri"/>
                <a:cs typeface="Calibri"/>
              </a:defRPr>
            </a:lvl4pPr>
            <a:lvl5pPr marL="1828800" indent="0">
              <a:buFontTx/>
              <a:buNone/>
              <a:defRPr sz="2000">
                <a:solidFill>
                  <a:srgbClr val="5E6263"/>
                </a:solidFill>
                <a:latin typeface="Calibri"/>
                <a:cs typeface="Calibri"/>
              </a:defRPr>
            </a:lvl5pPr>
          </a:lstStyle>
          <a:p>
            <a:pPr lvl="0"/>
            <a:r>
              <a:rPr lang="en-US" dirty="0" smtClean="0"/>
              <a:t>Text copy</a:t>
            </a:r>
            <a:endParaRPr lang="en-US" dirty="0"/>
          </a:p>
        </p:txBody>
      </p:sp>
      <p:sp>
        <p:nvSpPr>
          <p:cNvPr id="9" name="Text Placeholder 3"/>
          <p:cNvSpPr>
            <a:spLocks noGrp="1"/>
          </p:cNvSpPr>
          <p:nvPr>
            <p:ph type="body" sz="quarter" idx="13" hasCustomPrompt="1"/>
          </p:nvPr>
        </p:nvSpPr>
        <p:spPr>
          <a:xfrm>
            <a:off x="7552958" y="2013593"/>
            <a:ext cx="1449931" cy="3837813"/>
          </a:xfrm>
          <a:prstGeom prst="rect">
            <a:avLst/>
          </a:prstGeom>
        </p:spPr>
        <p:txBody>
          <a:bodyPr vert="horz"/>
          <a:lstStyle>
            <a:lvl1pPr marL="0" indent="0">
              <a:buFontTx/>
              <a:buNone/>
              <a:defRPr sz="1300" baseline="0">
                <a:solidFill>
                  <a:srgbClr val="5E6263"/>
                </a:solidFill>
                <a:latin typeface="Rockwell"/>
                <a:cs typeface="Rockwell"/>
              </a:defRPr>
            </a:lvl1pPr>
          </a:lstStyle>
          <a:p>
            <a:pPr lvl="0"/>
            <a:r>
              <a:rPr lang="en-US" sz="1300" dirty="0" smtClean="0"/>
              <a:t>Author Quote</a:t>
            </a:r>
            <a:endParaRPr lang="en-US" dirty="0"/>
          </a:p>
        </p:txBody>
      </p:sp>
    </p:spTree>
    <p:extLst>
      <p:ext uri="{BB962C8B-B14F-4D97-AF65-F5344CB8AC3E}">
        <p14:creationId xmlns:p14="http://schemas.microsoft.com/office/powerpoint/2010/main" val="3533260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Rachel">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6" name="Text Placeholder 7"/>
          <p:cNvSpPr>
            <a:spLocks noGrp="1"/>
          </p:cNvSpPr>
          <p:nvPr>
            <p:ph type="body" sz="quarter" idx="10" hasCustomPrompt="1"/>
          </p:nvPr>
        </p:nvSpPr>
        <p:spPr>
          <a:xfrm>
            <a:off x="588210" y="610957"/>
            <a:ext cx="6055528" cy="855255"/>
          </a:xfrm>
          <a:prstGeom prst="rect">
            <a:avLst/>
          </a:prstGeom>
        </p:spPr>
        <p:txBody>
          <a:bodyPr vert="horz"/>
          <a:lstStyle>
            <a:lvl1pPr marL="0" indent="0">
              <a:buFontTx/>
              <a:buNone/>
              <a:defRPr sz="4000">
                <a:solidFill>
                  <a:srgbClr val="3365A2"/>
                </a:solidFill>
                <a:latin typeface="Rockwell"/>
                <a:cs typeface="Rockwell"/>
              </a:defRPr>
            </a:lvl1pPr>
          </a:lstStyle>
          <a:p>
            <a:pPr lvl="0"/>
            <a:r>
              <a:rPr lang="en-US" dirty="0" smtClean="0"/>
              <a:t>Headline</a:t>
            </a:r>
            <a:endParaRPr lang="en-US" dirty="0"/>
          </a:p>
        </p:txBody>
      </p:sp>
      <p:sp>
        <p:nvSpPr>
          <p:cNvPr id="7" name="Text Placeholder 9"/>
          <p:cNvSpPr>
            <a:spLocks noGrp="1"/>
          </p:cNvSpPr>
          <p:nvPr>
            <p:ph type="body" sz="quarter" idx="11" hasCustomPrompt="1"/>
          </p:nvPr>
        </p:nvSpPr>
        <p:spPr>
          <a:xfrm>
            <a:off x="588210" y="1480361"/>
            <a:ext cx="6055528" cy="601544"/>
          </a:xfrm>
          <a:prstGeom prst="rect">
            <a:avLst/>
          </a:prstGeom>
        </p:spPr>
        <p:txBody>
          <a:bodyPr vert="horz"/>
          <a:lstStyle>
            <a:lvl1pPr marL="0" indent="0">
              <a:buFontTx/>
              <a:buNone/>
              <a:defRPr sz="2700">
                <a:solidFill>
                  <a:srgbClr val="007BB7"/>
                </a:solidFill>
                <a:latin typeface="Rockwell"/>
                <a:cs typeface="Rockwell"/>
              </a:defRPr>
            </a:lvl1pPr>
          </a:lstStyle>
          <a:p>
            <a:pPr lvl="0"/>
            <a:r>
              <a:rPr lang="en-US" dirty="0" smtClean="0"/>
              <a:t>Subhead</a:t>
            </a:r>
          </a:p>
        </p:txBody>
      </p:sp>
      <p:sp>
        <p:nvSpPr>
          <p:cNvPr id="8" name="Text Placeholder 11"/>
          <p:cNvSpPr>
            <a:spLocks noGrp="1"/>
          </p:cNvSpPr>
          <p:nvPr>
            <p:ph type="body" sz="quarter" idx="12" hasCustomPrompt="1"/>
          </p:nvPr>
        </p:nvSpPr>
        <p:spPr>
          <a:xfrm>
            <a:off x="588210" y="2089025"/>
            <a:ext cx="6055528" cy="3244965"/>
          </a:xfrm>
          <a:prstGeom prst="rect">
            <a:avLst/>
          </a:prstGeom>
        </p:spPr>
        <p:txBody>
          <a:bodyPr vert="horz"/>
          <a:lstStyle>
            <a:lvl1pPr marL="0" indent="0">
              <a:buFontTx/>
              <a:buNone/>
              <a:defRPr sz="2000" baseline="0">
                <a:solidFill>
                  <a:srgbClr val="5E6263"/>
                </a:solidFill>
                <a:latin typeface="Calibri"/>
                <a:cs typeface="Calibri"/>
              </a:defRPr>
            </a:lvl1pPr>
            <a:lvl2pPr marL="457200" indent="0">
              <a:buFontTx/>
              <a:buNone/>
              <a:defRPr sz="2000">
                <a:solidFill>
                  <a:srgbClr val="5E6263"/>
                </a:solidFill>
                <a:latin typeface="Calibri"/>
                <a:cs typeface="Calibri"/>
              </a:defRPr>
            </a:lvl2pPr>
            <a:lvl3pPr marL="914400" indent="0">
              <a:buFontTx/>
              <a:buNone/>
              <a:defRPr sz="2000">
                <a:solidFill>
                  <a:srgbClr val="5E6263"/>
                </a:solidFill>
                <a:latin typeface="Calibri"/>
                <a:cs typeface="Calibri"/>
              </a:defRPr>
            </a:lvl3pPr>
            <a:lvl4pPr marL="1371600" indent="0">
              <a:buFontTx/>
              <a:buNone/>
              <a:defRPr sz="2000">
                <a:solidFill>
                  <a:srgbClr val="5E6263"/>
                </a:solidFill>
                <a:latin typeface="Calibri"/>
                <a:cs typeface="Calibri"/>
              </a:defRPr>
            </a:lvl4pPr>
            <a:lvl5pPr marL="1828800" indent="0">
              <a:buFontTx/>
              <a:buNone/>
              <a:defRPr sz="2000">
                <a:solidFill>
                  <a:srgbClr val="5E6263"/>
                </a:solidFill>
                <a:latin typeface="Calibri"/>
                <a:cs typeface="Calibri"/>
              </a:defRPr>
            </a:lvl5pPr>
          </a:lstStyle>
          <a:p>
            <a:pPr lvl="0"/>
            <a:r>
              <a:rPr lang="en-US" dirty="0" smtClean="0"/>
              <a:t>Text copy</a:t>
            </a:r>
            <a:endParaRPr lang="en-US" dirty="0"/>
          </a:p>
        </p:txBody>
      </p:sp>
      <p:sp>
        <p:nvSpPr>
          <p:cNvPr id="9" name="Text Placeholder 3"/>
          <p:cNvSpPr>
            <a:spLocks noGrp="1"/>
          </p:cNvSpPr>
          <p:nvPr>
            <p:ph type="body" sz="quarter" idx="13" hasCustomPrompt="1"/>
          </p:nvPr>
        </p:nvSpPr>
        <p:spPr>
          <a:xfrm>
            <a:off x="7552958" y="2013593"/>
            <a:ext cx="1449931" cy="3837813"/>
          </a:xfrm>
          <a:prstGeom prst="rect">
            <a:avLst/>
          </a:prstGeom>
        </p:spPr>
        <p:txBody>
          <a:bodyPr vert="horz"/>
          <a:lstStyle>
            <a:lvl1pPr marL="0" indent="0">
              <a:buFontTx/>
              <a:buNone/>
              <a:defRPr sz="1300" baseline="0">
                <a:solidFill>
                  <a:srgbClr val="5E6263"/>
                </a:solidFill>
                <a:latin typeface="Rockwell"/>
                <a:cs typeface="Rockwell"/>
              </a:defRPr>
            </a:lvl1pPr>
          </a:lstStyle>
          <a:p>
            <a:pPr lvl="0"/>
            <a:r>
              <a:rPr lang="en-US" sz="1300" dirty="0" smtClean="0"/>
              <a:t>Author Quote</a:t>
            </a:r>
            <a:endParaRPr lang="en-US" dirty="0"/>
          </a:p>
        </p:txBody>
      </p:sp>
    </p:spTree>
    <p:extLst>
      <p:ext uri="{BB962C8B-B14F-4D97-AF65-F5344CB8AC3E}">
        <p14:creationId xmlns:p14="http://schemas.microsoft.com/office/powerpoint/2010/main" val="23779834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Lauren">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6" name="Text Placeholder 7"/>
          <p:cNvSpPr>
            <a:spLocks noGrp="1"/>
          </p:cNvSpPr>
          <p:nvPr>
            <p:ph type="body" sz="quarter" idx="10" hasCustomPrompt="1"/>
          </p:nvPr>
        </p:nvSpPr>
        <p:spPr>
          <a:xfrm>
            <a:off x="588210" y="610957"/>
            <a:ext cx="6055528" cy="855255"/>
          </a:xfrm>
          <a:prstGeom prst="rect">
            <a:avLst/>
          </a:prstGeom>
        </p:spPr>
        <p:txBody>
          <a:bodyPr vert="horz"/>
          <a:lstStyle>
            <a:lvl1pPr marL="0" indent="0">
              <a:buFontTx/>
              <a:buNone/>
              <a:defRPr sz="4000">
                <a:solidFill>
                  <a:srgbClr val="3365A2"/>
                </a:solidFill>
                <a:latin typeface="Rockwell"/>
                <a:cs typeface="Rockwell"/>
              </a:defRPr>
            </a:lvl1pPr>
          </a:lstStyle>
          <a:p>
            <a:pPr lvl="0"/>
            <a:r>
              <a:rPr lang="en-US" dirty="0" smtClean="0"/>
              <a:t>Headline</a:t>
            </a:r>
            <a:endParaRPr lang="en-US" dirty="0"/>
          </a:p>
        </p:txBody>
      </p:sp>
      <p:sp>
        <p:nvSpPr>
          <p:cNvPr id="7" name="Text Placeholder 9"/>
          <p:cNvSpPr>
            <a:spLocks noGrp="1"/>
          </p:cNvSpPr>
          <p:nvPr>
            <p:ph type="body" sz="quarter" idx="11" hasCustomPrompt="1"/>
          </p:nvPr>
        </p:nvSpPr>
        <p:spPr>
          <a:xfrm>
            <a:off x="588210" y="1480361"/>
            <a:ext cx="6055528" cy="601544"/>
          </a:xfrm>
          <a:prstGeom prst="rect">
            <a:avLst/>
          </a:prstGeom>
        </p:spPr>
        <p:txBody>
          <a:bodyPr vert="horz"/>
          <a:lstStyle>
            <a:lvl1pPr marL="0" indent="0">
              <a:buFontTx/>
              <a:buNone/>
              <a:defRPr sz="2700">
                <a:solidFill>
                  <a:srgbClr val="007BB7"/>
                </a:solidFill>
                <a:latin typeface="Rockwell"/>
                <a:cs typeface="Rockwell"/>
              </a:defRPr>
            </a:lvl1pPr>
          </a:lstStyle>
          <a:p>
            <a:pPr lvl="0"/>
            <a:r>
              <a:rPr lang="en-US" dirty="0" smtClean="0"/>
              <a:t>Subhead</a:t>
            </a:r>
          </a:p>
        </p:txBody>
      </p:sp>
      <p:sp>
        <p:nvSpPr>
          <p:cNvPr id="8" name="Text Placeholder 11"/>
          <p:cNvSpPr>
            <a:spLocks noGrp="1"/>
          </p:cNvSpPr>
          <p:nvPr>
            <p:ph type="body" sz="quarter" idx="12" hasCustomPrompt="1"/>
          </p:nvPr>
        </p:nvSpPr>
        <p:spPr>
          <a:xfrm>
            <a:off x="588210" y="2089025"/>
            <a:ext cx="6055528" cy="3244965"/>
          </a:xfrm>
          <a:prstGeom prst="rect">
            <a:avLst/>
          </a:prstGeom>
        </p:spPr>
        <p:txBody>
          <a:bodyPr vert="horz"/>
          <a:lstStyle>
            <a:lvl1pPr marL="0" indent="0">
              <a:buFontTx/>
              <a:buNone/>
              <a:defRPr sz="2000" baseline="0">
                <a:solidFill>
                  <a:srgbClr val="5E6263"/>
                </a:solidFill>
                <a:latin typeface="Calibri"/>
                <a:cs typeface="Calibri"/>
              </a:defRPr>
            </a:lvl1pPr>
            <a:lvl2pPr marL="457200" indent="0">
              <a:buFontTx/>
              <a:buNone/>
              <a:defRPr sz="2000">
                <a:solidFill>
                  <a:srgbClr val="5E6263"/>
                </a:solidFill>
                <a:latin typeface="Calibri"/>
                <a:cs typeface="Calibri"/>
              </a:defRPr>
            </a:lvl2pPr>
            <a:lvl3pPr marL="914400" indent="0">
              <a:buFontTx/>
              <a:buNone/>
              <a:defRPr sz="2000">
                <a:solidFill>
                  <a:srgbClr val="5E6263"/>
                </a:solidFill>
                <a:latin typeface="Calibri"/>
                <a:cs typeface="Calibri"/>
              </a:defRPr>
            </a:lvl3pPr>
            <a:lvl4pPr marL="1371600" indent="0">
              <a:buFontTx/>
              <a:buNone/>
              <a:defRPr sz="2000">
                <a:solidFill>
                  <a:srgbClr val="5E6263"/>
                </a:solidFill>
                <a:latin typeface="Calibri"/>
                <a:cs typeface="Calibri"/>
              </a:defRPr>
            </a:lvl4pPr>
            <a:lvl5pPr marL="1828800" indent="0">
              <a:buFontTx/>
              <a:buNone/>
              <a:defRPr sz="2000">
                <a:solidFill>
                  <a:srgbClr val="5E6263"/>
                </a:solidFill>
                <a:latin typeface="Calibri"/>
                <a:cs typeface="Calibri"/>
              </a:defRPr>
            </a:lvl5pPr>
          </a:lstStyle>
          <a:p>
            <a:pPr lvl="0"/>
            <a:r>
              <a:rPr lang="en-US" dirty="0" smtClean="0"/>
              <a:t>Text copy</a:t>
            </a:r>
            <a:endParaRPr lang="en-US" dirty="0"/>
          </a:p>
        </p:txBody>
      </p:sp>
      <p:sp>
        <p:nvSpPr>
          <p:cNvPr id="9" name="Text Placeholder 3"/>
          <p:cNvSpPr>
            <a:spLocks noGrp="1"/>
          </p:cNvSpPr>
          <p:nvPr>
            <p:ph type="body" sz="quarter" idx="13" hasCustomPrompt="1"/>
          </p:nvPr>
        </p:nvSpPr>
        <p:spPr>
          <a:xfrm>
            <a:off x="7552958" y="2013593"/>
            <a:ext cx="1449931" cy="3837813"/>
          </a:xfrm>
          <a:prstGeom prst="rect">
            <a:avLst/>
          </a:prstGeom>
        </p:spPr>
        <p:txBody>
          <a:bodyPr vert="horz"/>
          <a:lstStyle>
            <a:lvl1pPr marL="0" indent="0">
              <a:buFontTx/>
              <a:buNone/>
              <a:defRPr sz="1300" baseline="0">
                <a:solidFill>
                  <a:srgbClr val="5E6263"/>
                </a:solidFill>
                <a:latin typeface="Rockwell"/>
                <a:cs typeface="Rockwell"/>
              </a:defRPr>
            </a:lvl1pPr>
          </a:lstStyle>
          <a:p>
            <a:pPr lvl="0"/>
            <a:r>
              <a:rPr lang="en-US" sz="1300" dirty="0" smtClean="0"/>
              <a:t>Author Quote</a:t>
            </a:r>
            <a:endParaRPr lang="en-US" dirty="0"/>
          </a:p>
        </p:txBody>
      </p:sp>
    </p:spTree>
    <p:extLst>
      <p:ext uri="{BB962C8B-B14F-4D97-AF65-F5344CB8AC3E}">
        <p14:creationId xmlns:p14="http://schemas.microsoft.com/office/powerpoint/2010/main" val="25415754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Madelyn">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6" name="Text Placeholder 7"/>
          <p:cNvSpPr>
            <a:spLocks noGrp="1"/>
          </p:cNvSpPr>
          <p:nvPr>
            <p:ph type="body" sz="quarter" idx="10" hasCustomPrompt="1"/>
          </p:nvPr>
        </p:nvSpPr>
        <p:spPr>
          <a:xfrm>
            <a:off x="588209" y="610957"/>
            <a:ext cx="6046121" cy="855255"/>
          </a:xfrm>
          <a:prstGeom prst="rect">
            <a:avLst/>
          </a:prstGeom>
        </p:spPr>
        <p:txBody>
          <a:bodyPr vert="horz"/>
          <a:lstStyle>
            <a:lvl1pPr marL="0" indent="0">
              <a:buFontTx/>
              <a:buNone/>
              <a:defRPr sz="4000">
                <a:solidFill>
                  <a:srgbClr val="3365A2"/>
                </a:solidFill>
                <a:latin typeface="Rockwell"/>
                <a:cs typeface="Rockwell"/>
              </a:defRPr>
            </a:lvl1pPr>
          </a:lstStyle>
          <a:p>
            <a:pPr lvl="0"/>
            <a:r>
              <a:rPr lang="en-US" dirty="0" smtClean="0"/>
              <a:t>Headline</a:t>
            </a:r>
            <a:endParaRPr lang="en-US" dirty="0"/>
          </a:p>
        </p:txBody>
      </p:sp>
      <p:sp>
        <p:nvSpPr>
          <p:cNvPr id="7" name="Text Placeholder 9"/>
          <p:cNvSpPr>
            <a:spLocks noGrp="1"/>
          </p:cNvSpPr>
          <p:nvPr>
            <p:ph type="body" sz="quarter" idx="11" hasCustomPrompt="1"/>
          </p:nvPr>
        </p:nvSpPr>
        <p:spPr>
          <a:xfrm>
            <a:off x="588210" y="1480361"/>
            <a:ext cx="6055528" cy="601544"/>
          </a:xfrm>
          <a:prstGeom prst="rect">
            <a:avLst/>
          </a:prstGeom>
        </p:spPr>
        <p:txBody>
          <a:bodyPr vert="horz"/>
          <a:lstStyle>
            <a:lvl1pPr marL="0" indent="0">
              <a:buFontTx/>
              <a:buNone/>
              <a:defRPr sz="2700">
                <a:solidFill>
                  <a:srgbClr val="007BB7"/>
                </a:solidFill>
                <a:latin typeface="Rockwell"/>
                <a:cs typeface="Rockwell"/>
              </a:defRPr>
            </a:lvl1pPr>
          </a:lstStyle>
          <a:p>
            <a:pPr lvl="0"/>
            <a:r>
              <a:rPr lang="en-US" dirty="0" smtClean="0"/>
              <a:t>Subhead</a:t>
            </a:r>
          </a:p>
        </p:txBody>
      </p:sp>
      <p:sp>
        <p:nvSpPr>
          <p:cNvPr id="8" name="Text Placeholder 11"/>
          <p:cNvSpPr>
            <a:spLocks noGrp="1"/>
          </p:cNvSpPr>
          <p:nvPr>
            <p:ph type="body" sz="quarter" idx="12" hasCustomPrompt="1"/>
          </p:nvPr>
        </p:nvSpPr>
        <p:spPr>
          <a:xfrm>
            <a:off x="588210" y="2089025"/>
            <a:ext cx="6055528" cy="3244965"/>
          </a:xfrm>
          <a:prstGeom prst="rect">
            <a:avLst/>
          </a:prstGeom>
        </p:spPr>
        <p:txBody>
          <a:bodyPr vert="horz"/>
          <a:lstStyle>
            <a:lvl1pPr marL="0" indent="0">
              <a:buFontTx/>
              <a:buNone/>
              <a:defRPr sz="2000" baseline="0">
                <a:solidFill>
                  <a:srgbClr val="5E6263"/>
                </a:solidFill>
                <a:latin typeface="Calibri"/>
                <a:cs typeface="Calibri"/>
              </a:defRPr>
            </a:lvl1pPr>
            <a:lvl2pPr marL="457200" indent="0">
              <a:buFontTx/>
              <a:buNone/>
              <a:defRPr sz="2000">
                <a:solidFill>
                  <a:srgbClr val="5E6263"/>
                </a:solidFill>
                <a:latin typeface="Calibri"/>
                <a:cs typeface="Calibri"/>
              </a:defRPr>
            </a:lvl2pPr>
            <a:lvl3pPr marL="914400" indent="0">
              <a:buFontTx/>
              <a:buNone/>
              <a:defRPr sz="2000">
                <a:solidFill>
                  <a:srgbClr val="5E6263"/>
                </a:solidFill>
                <a:latin typeface="Calibri"/>
                <a:cs typeface="Calibri"/>
              </a:defRPr>
            </a:lvl3pPr>
            <a:lvl4pPr marL="1371600" indent="0">
              <a:buFontTx/>
              <a:buNone/>
              <a:defRPr sz="2000">
                <a:solidFill>
                  <a:srgbClr val="5E6263"/>
                </a:solidFill>
                <a:latin typeface="Calibri"/>
                <a:cs typeface="Calibri"/>
              </a:defRPr>
            </a:lvl4pPr>
            <a:lvl5pPr marL="1828800" indent="0">
              <a:buFontTx/>
              <a:buNone/>
              <a:defRPr sz="2000">
                <a:solidFill>
                  <a:srgbClr val="5E6263"/>
                </a:solidFill>
                <a:latin typeface="Calibri"/>
                <a:cs typeface="Calibri"/>
              </a:defRPr>
            </a:lvl5pPr>
          </a:lstStyle>
          <a:p>
            <a:pPr lvl="0"/>
            <a:r>
              <a:rPr lang="en-US" dirty="0" smtClean="0"/>
              <a:t>Text copy</a:t>
            </a:r>
            <a:endParaRPr lang="en-US" dirty="0"/>
          </a:p>
        </p:txBody>
      </p:sp>
      <p:sp>
        <p:nvSpPr>
          <p:cNvPr id="9" name="Text Placeholder 3"/>
          <p:cNvSpPr>
            <a:spLocks noGrp="1"/>
          </p:cNvSpPr>
          <p:nvPr>
            <p:ph type="body" sz="quarter" idx="13" hasCustomPrompt="1"/>
          </p:nvPr>
        </p:nvSpPr>
        <p:spPr>
          <a:xfrm>
            <a:off x="7552958" y="2013593"/>
            <a:ext cx="1449931" cy="3837813"/>
          </a:xfrm>
          <a:prstGeom prst="rect">
            <a:avLst/>
          </a:prstGeom>
        </p:spPr>
        <p:txBody>
          <a:bodyPr vert="horz"/>
          <a:lstStyle>
            <a:lvl1pPr marL="0" indent="0">
              <a:buFontTx/>
              <a:buNone/>
              <a:defRPr sz="1300" baseline="0">
                <a:solidFill>
                  <a:srgbClr val="5E6263"/>
                </a:solidFill>
                <a:latin typeface="Rockwell"/>
                <a:cs typeface="Rockwell"/>
              </a:defRPr>
            </a:lvl1pPr>
          </a:lstStyle>
          <a:p>
            <a:pPr lvl="0"/>
            <a:r>
              <a:rPr lang="en-US" sz="1300" dirty="0" smtClean="0"/>
              <a:t>Author Quote</a:t>
            </a:r>
            <a:endParaRPr lang="en-US" dirty="0"/>
          </a:p>
        </p:txBody>
      </p:sp>
    </p:spTree>
    <p:extLst>
      <p:ext uri="{BB962C8B-B14F-4D97-AF65-F5344CB8AC3E}">
        <p14:creationId xmlns:p14="http://schemas.microsoft.com/office/powerpoint/2010/main" val="14515483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Sara">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6" name="Text Placeholder 7"/>
          <p:cNvSpPr>
            <a:spLocks noGrp="1"/>
          </p:cNvSpPr>
          <p:nvPr>
            <p:ph type="body" sz="quarter" idx="10" hasCustomPrompt="1"/>
          </p:nvPr>
        </p:nvSpPr>
        <p:spPr>
          <a:xfrm>
            <a:off x="588210" y="610957"/>
            <a:ext cx="6055528" cy="855255"/>
          </a:xfrm>
          <a:prstGeom prst="rect">
            <a:avLst/>
          </a:prstGeom>
        </p:spPr>
        <p:txBody>
          <a:bodyPr vert="horz"/>
          <a:lstStyle>
            <a:lvl1pPr marL="0" indent="0">
              <a:buFontTx/>
              <a:buNone/>
              <a:defRPr sz="4000">
                <a:solidFill>
                  <a:srgbClr val="3365A2"/>
                </a:solidFill>
                <a:latin typeface="Rockwell"/>
                <a:cs typeface="Rockwell"/>
              </a:defRPr>
            </a:lvl1pPr>
          </a:lstStyle>
          <a:p>
            <a:pPr lvl="0"/>
            <a:r>
              <a:rPr lang="en-US" dirty="0" smtClean="0"/>
              <a:t>Headline</a:t>
            </a:r>
            <a:endParaRPr lang="en-US" dirty="0"/>
          </a:p>
        </p:txBody>
      </p:sp>
      <p:sp>
        <p:nvSpPr>
          <p:cNvPr id="7" name="Text Placeholder 9"/>
          <p:cNvSpPr>
            <a:spLocks noGrp="1"/>
          </p:cNvSpPr>
          <p:nvPr>
            <p:ph type="body" sz="quarter" idx="11" hasCustomPrompt="1"/>
          </p:nvPr>
        </p:nvSpPr>
        <p:spPr>
          <a:xfrm>
            <a:off x="588210" y="1480361"/>
            <a:ext cx="6055528" cy="601544"/>
          </a:xfrm>
          <a:prstGeom prst="rect">
            <a:avLst/>
          </a:prstGeom>
        </p:spPr>
        <p:txBody>
          <a:bodyPr vert="horz"/>
          <a:lstStyle>
            <a:lvl1pPr marL="0" indent="0">
              <a:buFontTx/>
              <a:buNone/>
              <a:defRPr sz="2700">
                <a:solidFill>
                  <a:srgbClr val="007BB7"/>
                </a:solidFill>
                <a:latin typeface="Rockwell"/>
                <a:cs typeface="Rockwell"/>
              </a:defRPr>
            </a:lvl1pPr>
          </a:lstStyle>
          <a:p>
            <a:pPr lvl="0"/>
            <a:r>
              <a:rPr lang="en-US" dirty="0" smtClean="0"/>
              <a:t>Subhead</a:t>
            </a:r>
          </a:p>
        </p:txBody>
      </p:sp>
      <p:sp>
        <p:nvSpPr>
          <p:cNvPr id="8" name="Text Placeholder 11"/>
          <p:cNvSpPr>
            <a:spLocks noGrp="1"/>
          </p:cNvSpPr>
          <p:nvPr>
            <p:ph type="body" sz="quarter" idx="12" hasCustomPrompt="1"/>
          </p:nvPr>
        </p:nvSpPr>
        <p:spPr>
          <a:xfrm>
            <a:off x="588210" y="2089025"/>
            <a:ext cx="6055528" cy="3244965"/>
          </a:xfrm>
          <a:prstGeom prst="rect">
            <a:avLst/>
          </a:prstGeom>
        </p:spPr>
        <p:txBody>
          <a:bodyPr vert="horz"/>
          <a:lstStyle>
            <a:lvl1pPr marL="0" indent="0">
              <a:buFontTx/>
              <a:buNone/>
              <a:defRPr sz="2000" baseline="0">
                <a:solidFill>
                  <a:srgbClr val="5E6263"/>
                </a:solidFill>
                <a:latin typeface="Calibri"/>
                <a:cs typeface="Calibri"/>
              </a:defRPr>
            </a:lvl1pPr>
            <a:lvl2pPr marL="457200" indent="0">
              <a:buFontTx/>
              <a:buNone/>
              <a:defRPr sz="2000">
                <a:solidFill>
                  <a:srgbClr val="5E6263"/>
                </a:solidFill>
                <a:latin typeface="Calibri"/>
                <a:cs typeface="Calibri"/>
              </a:defRPr>
            </a:lvl2pPr>
            <a:lvl3pPr marL="914400" indent="0">
              <a:buFontTx/>
              <a:buNone/>
              <a:defRPr sz="2000">
                <a:solidFill>
                  <a:srgbClr val="5E6263"/>
                </a:solidFill>
                <a:latin typeface="Calibri"/>
                <a:cs typeface="Calibri"/>
              </a:defRPr>
            </a:lvl3pPr>
            <a:lvl4pPr marL="1371600" indent="0">
              <a:buFontTx/>
              <a:buNone/>
              <a:defRPr sz="2000">
                <a:solidFill>
                  <a:srgbClr val="5E6263"/>
                </a:solidFill>
                <a:latin typeface="Calibri"/>
                <a:cs typeface="Calibri"/>
              </a:defRPr>
            </a:lvl4pPr>
            <a:lvl5pPr marL="1828800" indent="0">
              <a:buFontTx/>
              <a:buNone/>
              <a:defRPr sz="2000">
                <a:solidFill>
                  <a:srgbClr val="5E6263"/>
                </a:solidFill>
                <a:latin typeface="Calibri"/>
                <a:cs typeface="Calibri"/>
              </a:defRPr>
            </a:lvl5pPr>
          </a:lstStyle>
          <a:p>
            <a:pPr lvl="0"/>
            <a:r>
              <a:rPr lang="en-US" dirty="0" smtClean="0"/>
              <a:t>Text copy</a:t>
            </a:r>
            <a:endParaRPr lang="en-US" dirty="0"/>
          </a:p>
        </p:txBody>
      </p:sp>
      <p:sp>
        <p:nvSpPr>
          <p:cNvPr id="9" name="Text Placeholder 3"/>
          <p:cNvSpPr>
            <a:spLocks noGrp="1"/>
          </p:cNvSpPr>
          <p:nvPr>
            <p:ph type="body" sz="quarter" idx="13" hasCustomPrompt="1"/>
          </p:nvPr>
        </p:nvSpPr>
        <p:spPr>
          <a:xfrm>
            <a:off x="7552958" y="2013593"/>
            <a:ext cx="1449931" cy="3837813"/>
          </a:xfrm>
          <a:prstGeom prst="rect">
            <a:avLst/>
          </a:prstGeom>
        </p:spPr>
        <p:txBody>
          <a:bodyPr vert="horz"/>
          <a:lstStyle>
            <a:lvl1pPr marL="0" indent="0">
              <a:buFontTx/>
              <a:buNone/>
              <a:defRPr sz="1300" baseline="0">
                <a:solidFill>
                  <a:srgbClr val="5E6263"/>
                </a:solidFill>
                <a:latin typeface="Rockwell"/>
                <a:cs typeface="Rockwell"/>
              </a:defRPr>
            </a:lvl1pPr>
          </a:lstStyle>
          <a:p>
            <a:pPr lvl="0"/>
            <a:r>
              <a:rPr lang="en-US" sz="1300" dirty="0" smtClean="0"/>
              <a:t>Author Quote</a:t>
            </a:r>
            <a:endParaRPr lang="en-US" dirty="0"/>
          </a:p>
        </p:txBody>
      </p:sp>
    </p:spTree>
    <p:extLst>
      <p:ext uri="{BB962C8B-B14F-4D97-AF65-F5344CB8AC3E}">
        <p14:creationId xmlns:p14="http://schemas.microsoft.com/office/powerpoint/2010/main" val="2862055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cxnSp>
        <p:nvCxnSpPr>
          <p:cNvPr id="5" name="Straight Connector 4"/>
          <p:cNvCxnSpPr/>
          <p:nvPr userDrawn="1"/>
        </p:nvCxnSpPr>
        <p:spPr>
          <a:xfrm>
            <a:off x="365760" y="975360"/>
            <a:ext cx="8321040" cy="0"/>
          </a:xfrm>
          <a:prstGeom prst="line">
            <a:avLst/>
          </a:prstGeom>
          <a:ln>
            <a:solidFill>
              <a:srgbClr val="007CC2"/>
            </a:solidFill>
          </a:ln>
          <a:effectLst/>
        </p:spPr>
        <p:style>
          <a:lnRef idx="2">
            <a:schemeClr val="accent1"/>
          </a:lnRef>
          <a:fillRef idx="0">
            <a:schemeClr val="accent1"/>
          </a:fillRef>
          <a:effectRef idx="1">
            <a:schemeClr val="accent1"/>
          </a:effectRef>
          <a:fontRef idx="minor">
            <a:schemeClr val="tx1"/>
          </a:fontRef>
        </p:style>
      </p:cxnSp>
      <p:pic>
        <p:nvPicPr>
          <p:cNvPr id="7" name="Picture 5"/>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6309482" y="6265045"/>
            <a:ext cx="2595225" cy="450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3"/>
          <p:cNvSpPr>
            <a:spLocks noGrp="1" noChangeArrowheads="1"/>
          </p:cNvSpPr>
          <p:nvPr>
            <p:ph type="sldNum" sz="quarter" idx="10"/>
          </p:nvPr>
        </p:nvSpPr>
        <p:spPr>
          <a:xfrm>
            <a:off x="3545979" y="6316189"/>
            <a:ext cx="2057400" cy="348563"/>
          </a:xfrm>
          <a:noFill/>
          <a:ln>
            <a:noFill/>
          </a:ln>
        </p:spPr>
        <p:txBody>
          <a:bodyPr/>
          <a:lstStyle>
            <a:lvl1pPr>
              <a:defRPr sz="800">
                <a:solidFill>
                  <a:schemeClr val="tx1"/>
                </a:solidFill>
                <a:latin typeface="Arial" panose="020B0604020202020204" pitchFamily="34" charset="0"/>
                <a:cs typeface="Arial" panose="020B0604020202020204" pitchFamily="34" charset="0"/>
              </a:defRPr>
            </a:lvl1pPr>
          </a:lstStyle>
          <a:p>
            <a:pPr>
              <a:defRPr/>
            </a:pPr>
            <a:fld id="{A38617E1-1E2D-4A80-9DE1-EAB7EC42A3D5}" type="slidenum">
              <a:rPr lang="en-US" smtClean="0">
                <a:solidFill>
                  <a:srgbClr val="000000"/>
                </a:solidFill>
              </a:rPr>
              <a:pPr>
                <a:defRPr/>
              </a:pPr>
              <a:t>‹#›</a:t>
            </a:fld>
            <a:endParaRPr lang="en-US" dirty="0">
              <a:solidFill>
                <a:srgbClr val="000000"/>
              </a:solidFill>
            </a:endParaRPr>
          </a:p>
        </p:txBody>
      </p:sp>
      <p:sp>
        <p:nvSpPr>
          <p:cNvPr id="10" name="Subtitle 2"/>
          <p:cNvSpPr txBox="1">
            <a:spLocks/>
          </p:cNvSpPr>
          <p:nvPr userDrawn="1"/>
        </p:nvSpPr>
        <p:spPr bwMode="auto">
          <a:xfrm>
            <a:off x="711306" y="1181938"/>
            <a:ext cx="2560320" cy="446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537" tIns="40769" rIns="81537" bIns="40769" numCol="1" anchor="t" anchorCtr="0" compatLnSpc="1">
            <a:prstTxWarp prst="textNoShape">
              <a:avLst/>
            </a:prstTxWarp>
          </a:bodyPr>
          <a:lstStyle>
            <a:lvl1pPr algn="ctr" defTabSz="407681" rtl="0" eaLnBrk="0" fontAlgn="base" hangingPunct="0">
              <a:lnSpc>
                <a:spcPct val="130000"/>
              </a:lnSpc>
              <a:spcBef>
                <a:spcPct val="20000"/>
              </a:spcBef>
              <a:spcAft>
                <a:spcPct val="0"/>
              </a:spcAft>
              <a:buFont typeface="Arial" pitchFamily="34" charset="0"/>
              <a:defRPr sz="900" kern="1200">
                <a:solidFill>
                  <a:schemeClr val="tx2"/>
                </a:solidFill>
                <a:latin typeface="Open Sans Light"/>
                <a:ea typeface="MS PGothic" pitchFamily="34" charset="-128"/>
                <a:cs typeface="Open Sans Light"/>
              </a:defRPr>
            </a:lvl1pPr>
            <a:lvl2pPr marL="407681" algn="ctr" defTabSz="407681" rtl="0" eaLnBrk="0" fontAlgn="base" hangingPunct="0">
              <a:lnSpc>
                <a:spcPct val="130000"/>
              </a:lnSpc>
              <a:spcBef>
                <a:spcPct val="20000"/>
              </a:spcBef>
              <a:spcAft>
                <a:spcPct val="0"/>
              </a:spcAft>
              <a:buFont typeface="Arial" pitchFamily="34" charset="0"/>
              <a:defRPr sz="1200" kern="1200">
                <a:solidFill>
                  <a:schemeClr val="tx2"/>
                </a:solidFill>
                <a:latin typeface="Open Sans"/>
                <a:ea typeface="MS PGothic" pitchFamily="34" charset="-128"/>
                <a:cs typeface="Open Sans"/>
              </a:defRPr>
            </a:lvl2pPr>
            <a:lvl3pPr marL="815361" algn="ctr" defTabSz="407681" rtl="0" eaLnBrk="0" fontAlgn="base" hangingPunct="0">
              <a:lnSpc>
                <a:spcPct val="130000"/>
              </a:lnSpc>
              <a:spcBef>
                <a:spcPct val="20000"/>
              </a:spcBef>
              <a:spcAft>
                <a:spcPct val="0"/>
              </a:spcAft>
              <a:buFont typeface="Arial" pitchFamily="34" charset="0"/>
              <a:defRPr sz="1200" kern="1200">
                <a:solidFill>
                  <a:schemeClr val="tx2"/>
                </a:solidFill>
                <a:latin typeface="Open Sans"/>
                <a:ea typeface="MS PGothic" pitchFamily="34" charset="-128"/>
                <a:cs typeface="Open Sans"/>
              </a:defRPr>
            </a:lvl3pPr>
            <a:lvl4pPr marL="1223041" algn="ctr" defTabSz="407681" rtl="0" eaLnBrk="0" fontAlgn="base" hangingPunct="0">
              <a:lnSpc>
                <a:spcPct val="130000"/>
              </a:lnSpc>
              <a:spcBef>
                <a:spcPct val="20000"/>
              </a:spcBef>
              <a:spcAft>
                <a:spcPct val="0"/>
              </a:spcAft>
              <a:buFont typeface="Arial" pitchFamily="34" charset="0"/>
              <a:defRPr sz="1200" kern="1200">
                <a:solidFill>
                  <a:schemeClr val="tx2"/>
                </a:solidFill>
                <a:latin typeface="Open Sans"/>
                <a:ea typeface="MS PGothic" pitchFamily="34" charset="-128"/>
                <a:cs typeface="Open Sans"/>
              </a:defRPr>
            </a:lvl4pPr>
            <a:lvl5pPr marL="1630721" algn="ctr" defTabSz="407681" rtl="0" eaLnBrk="0" fontAlgn="base" hangingPunct="0">
              <a:lnSpc>
                <a:spcPct val="130000"/>
              </a:lnSpc>
              <a:spcBef>
                <a:spcPct val="20000"/>
              </a:spcBef>
              <a:spcAft>
                <a:spcPct val="0"/>
              </a:spcAft>
              <a:buFont typeface="Arial" pitchFamily="34" charset="0"/>
              <a:defRPr sz="1200" kern="1200">
                <a:solidFill>
                  <a:schemeClr val="tx2"/>
                </a:solidFill>
                <a:latin typeface="Open Sans"/>
                <a:ea typeface="MS PGothic" pitchFamily="34" charset="-128"/>
                <a:cs typeface="Open Sans"/>
              </a:defRPr>
            </a:lvl5pPr>
            <a:lvl6pPr marL="2242257" indent="-203842" algn="l" defTabSz="407683" rtl="0" eaLnBrk="1" latinLnBrk="0" hangingPunct="1">
              <a:spcBef>
                <a:spcPct val="20000"/>
              </a:spcBef>
              <a:buFont typeface="Arial"/>
              <a:buChar char="•"/>
              <a:defRPr sz="1800" kern="1200">
                <a:solidFill>
                  <a:schemeClr val="tx1"/>
                </a:solidFill>
                <a:latin typeface="+mn-lt"/>
                <a:ea typeface="+mn-ea"/>
                <a:cs typeface="+mn-cs"/>
              </a:defRPr>
            </a:lvl6pPr>
            <a:lvl7pPr marL="2649941" indent="-203842" algn="l" defTabSz="407683" rtl="0" eaLnBrk="1" latinLnBrk="0" hangingPunct="1">
              <a:spcBef>
                <a:spcPct val="20000"/>
              </a:spcBef>
              <a:buFont typeface="Arial"/>
              <a:buChar char="•"/>
              <a:defRPr sz="1800" kern="1200">
                <a:solidFill>
                  <a:schemeClr val="tx1"/>
                </a:solidFill>
                <a:latin typeface="+mn-lt"/>
                <a:ea typeface="+mn-ea"/>
                <a:cs typeface="+mn-cs"/>
              </a:defRPr>
            </a:lvl7pPr>
            <a:lvl8pPr marL="3057625" indent="-203842" algn="l" defTabSz="407683" rtl="0" eaLnBrk="1" latinLnBrk="0" hangingPunct="1">
              <a:spcBef>
                <a:spcPct val="20000"/>
              </a:spcBef>
              <a:buFont typeface="Arial"/>
              <a:buChar char="•"/>
              <a:defRPr sz="1800" kern="1200">
                <a:solidFill>
                  <a:schemeClr val="tx1"/>
                </a:solidFill>
                <a:latin typeface="+mn-lt"/>
                <a:ea typeface="+mn-ea"/>
                <a:cs typeface="+mn-cs"/>
              </a:defRPr>
            </a:lvl8pPr>
            <a:lvl9pPr marL="3465308" indent="-203842" algn="l" defTabSz="407683" rtl="0" eaLnBrk="1" latinLnBrk="0" hangingPunct="1">
              <a:spcBef>
                <a:spcPct val="20000"/>
              </a:spcBef>
              <a:buFont typeface="Arial"/>
              <a:buChar char="•"/>
              <a:defRPr sz="1800" kern="1200">
                <a:solidFill>
                  <a:schemeClr val="tx1"/>
                </a:solidFill>
                <a:latin typeface="+mn-lt"/>
                <a:ea typeface="+mn-ea"/>
                <a:cs typeface="+mn-cs"/>
              </a:defRPr>
            </a:lvl9pPr>
          </a:lstStyle>
          <a:p>
            <a:pPr algn="l" eaLnBrk="1" hangingPunct="1">
              <a:lnSpc>
                <a:spcPct val="100000"/>
              </a:lnSpc>
              <a:spcAft>
                <a:spcPts val="675"/>
              </a:spcAft>
            </a:pPr>
            <a:endParaRPr lang="en-US" altLang="en-US" sz="1300" b="1" dirty="0">
              <a:solidFill>
                <a:srgbClr val="007CC2"/>
              </a:solidFill>
              <a:latin typeface="Arial" pitchFamily="34" charset="0"/>
              <a:cs typeface="Open Sans Light" charset="0"/>
            </a:endParaRPr>
          </a:p>
        </p:txBody>
      </p:sp>
      <p:sp>
        <p:nvSpPr>
          <p:cNvPr id="11" name="Subtitle 2"/>
          <p:cNvSpPr txBox="1">
            <a:spLocks/>
          </p:cNvSpPr>
          <p:nvPr userDrawn="1"/>
        </p:nvSpPr>
        <p:spPr bwMode="auto">
          <a:xfrm>
            <a:off x="542925" y="1193801"/>
            <a:ext cx="2560320" cy="446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537" tIns="40769" rIns="81537" bIns="40769" numCol="1" anchor="t" anchorCtr="0" compatLnSpc="1">
            <a:prstTxWarp prst="textNoShape">
              <a:avLst/>
            </a:prstTxWarp>
          </a:bodyPr>
          <a:lstStyle>
            <a:lvl1pPr algn="ctr" defTabSz="407681" rtl="0" eaLnBrk="0" fontAlgn="base" hangingPunct="0">
              <a:lnSpc>
                <a:spcPct val="130000"/>
              </a:lnSpc>
              <a:spcBef>
                <a:spcPct val="20000"/>
              </a:spcBef>
              <a:spcAft>
                <a:spcPct val="0"/>
              </a:spcAft>
              <a:buFont typeface="Arial" pitchFamily="34" charset="0"/>
              <a:defRPr sz="900" kern="1200">
                <a:solidFill>
                  <a:schemeClr val="tx2"/>
                </a:solidFill>
                <a:latin typeface="Open Sans Light"/>
                <a:ea typeface="MS PGothic" pitchFamily="34" charset="-128"/>
                <a:cs typeface="Open Sans Light"/>
              </a:defRPr>
            </a:lvl1pPr>
            <a:lvl2pPr marL="407681" algn="ctr" defTabSz="407681" rtl="0" eaLnBrk="0" fontAlgn="base" hangingPunct="0">
              <a:lnSpc>
                <a:spcPct val="130000"/>
              </a:lnSpc>
              <a:spcBef>
                <a:spcPct val="20000"/>
              </a:spcBef>
              <a:spcAft>
                <a:spcPct val="0"/>
              </a:spcAft>
              <a:buFont typeface="Arial" pitchFamily="34" charset="0"/>
              <a:defRPr sz="1200" kern="1200">
                <a:solidFill>
                  <a:schemeClr val="tx2"/>
                </a:solidFill>
                <a:latin typeface="Open Sans"/>
                <a:ea typeface="MS PGothic" pitchFamily="34" charset="-128"/>
                <a:cs typeface="Open Sans"/>
              </a:defRPr>
            </a:lvl2pPr>
            <a:lvl3pPr marL="815361" algn="ctr" defTabSz="407681" rtl="0" eaLnBrk="0" fontAlgn="base" hangingPunct="0">
              <a:lnSpc>
                <a:spcPct val="130000"/>
              </a:lnSpc>
              <a:spcBef>
                <a:spcPct val="20000"/>
              </a:spcBef>
              <a:spcAft>
                <a:spcPct val="0"/>
              </a:spcAft>
              <a:buFont typeface="Arial" pitchFamily="34" charset="0"/>
              <a:defRPr sz="1200" kern="1200">
                <a:solidFill>
                  <a:schemeClr val="tx2"/>
                </a:solidFill>
                <a:latin typeface="Open Sans"/>
                <a:ea typeface="MS PGothic" pitchFamily="34" charset="-128"/>
                <a:cs typeface="Open Sans"/>
              </a:defRPr>
            </a:lvl3pPr>
            <a:lvl4pPr marL="1223041" algn="ctr" defTabSz="407681" rtl="0" eaLnBrk="0" fontAlgn="base" hangingPunct="0">
              <a:lnSpc>
                <a:spcPct val="130000"/>
              </a:lnSpc>
              <a:spcBef>
                <a:spcPct val="20000"/>
              </a:spcBef>
              <a:spcAft>
                <a:spcPct val="0"/>
              </a:spcAft>
              <a:buFont typeface="Arial" pitchFamily="34" charset="0"/>
              <a:defRPr sz="1200" kern="1200">
                <a:solidFill>
                  <a:schemeClr val="tx2"/>
                </a:solidFill>
                <a:latin typeface="Open Sans"/>
                <a:ea typeface="MS PGothic" pitchFamily="34" charset="-128"/>
                <a:cs typeface="Open Sans"/>
              </a:defRPr>
            </a:lvl4pPr>
            <a:lvl5pPr marL="1630721" algn="ctr" defTabSz="407681" rtl="0" eaLnBrk="0" fontAlgn="base" hangingPunct="0">
              <a:lnSpc>
                <a:spcPct val="130000"/>
              </a:lnSpc>
              <a:spcBef>
                <a:spcPct val="20000"/>
              </a:spcBef>
              <a:spcAft>
                <a:spcPct val="0"/>
              </a:spcAft>
              <a:buFont typeface="Arial" pitchFamily="34" charset="0"/>
              <a:defRPr sz="1200" kern="1200">
                <a:solidFill>
                  <a:schemeClr val="tx2"/>
                </a:solidFill>
                <a:latin typeface="Open Sans"/>
                <a:ea typeface="MS PGothic" pitchFamily="34" charset="-128"/>
                <a:cs typeface="Open Sans"/>
              </a:defRPr>
            </a:lvl5pPr>
            <a:lvl6pPr marL="2242257" indent="-203842" algn="l" defTabSz="407683" rtl="0" eaLnBrk="1" latinLnBrk="0" hangingPunct="1">
              <a:spcBef>
                <a:spcPct val="20000"/>
              </a:spcBef>
              <a:buFont typeface="Arial"/>
              <a:buChar char="•"/>
              <a:defRPr sz="1800" kern="1200">
                <a:solidFill>
                  <a:schemeClr val="tx1"/>
                </a:solidFill>
                <a:latin typeface="+mn-lt"/>
                <a:ea typeface="+mn-ea"/>
                <a:cs typeface="+mn-cs"/>
              </a:defRPr>
            </a:lvl6pPr>
            <a:lvl7pPr marL="2649941" indent="-203842" algn="l" defTabSz="407683" rtl="0" eaLnBrk="1" latinLnBrk="0" hangingPunct="1">
              <a:spcBef>
                <a:spcPct val="20000"/>
              </a:spcBef>
              <a:buFont typeface="Arial"/>
              <a:buChar char="•"/>
              <a:defRPr sz="1800" kern="1200">
                <a:solidFill>
                  <a:schemeClr val="tx1"/>
                </a:solidFill>
                <a:latin typeface="+mn-lt"/>
                <a:ea typeface="+mn-ea"/>
                <a:cs typeface="+mn-cs"/>
              </a:defRPr>
            </a:lvl7pPr>
            <a:lvl8pPr marL="3057625" indent="-203842" algn="l" defTabSz="407683" rtl="0" eaLnBrk="1" latinLnBrk="0" hangingPunct="1">
              <a:spcBef>
                <a:spcPct val="20000"/>
              </a:spcBef>
              <a:buFont typeface="Arial"/>
              <a:buChar char="•"/>
              <a:defRPr sz="1800" kern="1200">
                <a:solidFill>
                  <a:schemeClr val="tx1"/>
                </a:solidFill>
                <a:latin typeface="+mn-lt"/>
                <a:ea typeface="+mn-ea"/>
                <a:cs typeface="+mn-cs"/>
              </a:defRPr>
            </a:lvl8pPr>
            <a:lvl9pPr marL="3465308" indent="-203842" algn="l" defTabSz="407683" rtl="0" eaLnBrk="1" latinLnBrk="0" hangingPunct="1">
              <a:spcBef>
                <a:spcPct val="20000"/>
              </a:spcBef>
              <a:buFont typeface="Arial"/>
              <a:buChar char="•"/>
              <a:defRPr sz="1800" kern="1200">
                <a:solidFill>
                  <a:schemeClr val="tx1"/>
                </a:solidFill>
                <a:latin typeface="+mn-lt"/>
                <a:ea typeface="+mn-ea"/>
                <a:cs typeface="+mn-cs"/>
              </a:defRPr>
            </a:lvl9pPr>
          </a:lstStyle>
          <a:p>
            <a:pPr algn="l" eaLnBrk="1" hangingPunct="1">
              <a:lnSpc>
                <a:spcPct val="100000"/>
              </a:lnSpc>
              <a:spcAft>
                <a:spcPts val="675"/>
              </a:spcAft>
            </a:pPr>
            <a:endParaRPr lang="en-US" altLang="en-US" sz="1300" b="1" dirty="0">
              <a:solidFill>
                <a:srgbClr val="007CC2"/>
              </a:solidFill>
              <a:latin typeface="Arial" pitchFamily="34" charset="0"/>
              <a:cs typeface="Open Sans Light" charset="0"/>
            </a:endParaRPr>
          </a:p>
        </p:txBody>
      </p:sp>
      <p:sp>
        <p:nvSpPr>
          <p:cNvPr id="16" name="Content Placeholder 2"/>
          <p:cNvSpPr>
            <a:spLocks noGrp="1"/>
          </p:cNvSpPr>
          <p:nvPr>
            <p:ph sz="quarter" idx="11"/>
          </p:nvPr>
        </p:nvSpPr>
        <p:spPr>
          <a:xfrm>
            <a:off x="628649" y="1258137"/>
            <a:ext cx="2560320" cy="4462272"/>
          </a:xfrm>
        </p:spPr>
        <p:txBody>
          <a:bodyPr/>
          <a:lstStyle>
            <a:lvl1pPr>
              <a:defRPr sz="1300">
                <a:solidFill>
                  <a:schemeClr val="tx1"/>
                </a:solidFill>
                <a:latin typeface="Arial" panose="020B0604020202020204" pitchFamily="34" charset="0"/>
                <a:cs typeface="Arial" panose="020B0604020202020204" pitchFamily="34" charset="0"/>
              </a:defRPr>
            </a:lvl1pPr>
            <a:lvl2pPr>
              <a:buClr>
                <a:srgbClr val="007CC2"/>
              </a:buClr>
              <a:defRPr sz="1300">
                <a:solidFill>
                  <a:schemeClr val="tx1"/>
                </a:solidFill>
                <a:latin typeface="Arial" panose="020B0604020202020204" pitchFamily="34" charset="0"/>
                <a:cs typeface="Arial" panose="020B0604020202020204" pitchFamily="34" charset="0"/>
              </a:defRPr>
            </a:lvl2pPr>
            <a:lvl3pPr>
              <a:buClr>
                <a:srgbClr val="007CC2"/>
              </a:buClr>
              <a:defRPr sz="1300">
                <a:solidFill>
                  <a:schemeClr val="tx1"/>
                </a:solidFill>
                <a:latin typeface="Arial" panose="020B0604020202020204" pitchFamily="34" charset="0"/>
                <a:cs typeface="Arial" panose="020B0604020202020204" pitchFamily="34" charset="0"/>
              </a:defRPr>
            </a:lvl3pPr>
            <a:lvl4pPr>
              <a:buClr>
                <a:srgbClr val="007CC2"/>
              </a:buClr>
              <a:defRPr sz="1300">
                <a:solidFill>
                  <a:schemeClr val="tx1"/>
                </a:solidFill>
                <a:latin typeface="Arial" panose="020B0604020202020204" pitchFamily="34" charset="0"/>
                <a:cs typeface="Arial" panose="020B0604020202020204" pitchFamily="34" charset="0"/>
              </a:defRPr>
            </a:lvl4pPr>
            <a:lvl5pPr>
              <a:buClr>
                <a:srgbClr val="007CC2"/>
              </a:buClr>
              <a:defRPr sz="13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sz="quarter" idx="12"/>
          </p:nvPr>
        </p:nvSpPr>
        <p:spPr>
          <a:xfrm>
            <a:off x="3362324" y="1245437"/>
            <a:ext cx="2560320" cy="4462272"/>
          </a:xfrm>
        </p:spPr>
        <p:txBody>
          <a:bodyPr/>
          <a:lstStyle>
            <a:lvl1pPr>
              <a:defRPr sz="1300">
                <a:solidFill>
                  <a:schemeClr val="tx1"/>
                </a:solidFill>
                <a:latin typeface="Arial" panose="020B0604020202020204" pitchFamily="34" charset="0"/>
                <a:cs typeface="Arial" panose="020B0604020202020204" pitchFamily="34" charset="0"/>
              </a:defRPr>
            </a:lvl1pPr>
            <a:lvl2pPr>
              <a:buClr>
                <a:srgbClr val="007CC2"/>
              </a:buClr>
              <a:defRPr sz="1300">
                <a:solidFill>
                  <a:schemeClr val="tx1"/>
                </a:solidFill>
                <a:latin typeface="Arial" panose="020B0604020202020204" pitchFamily="34" charset="0"/>
                <a:cs typeface="Arial" panose="020B0604020202020204" pitchFamily="34" charset="0"/>
              </a:defRPr>
            </a:lvl2pPr>
            <a:lvl3pPr>
              <a:buClr>
                <a:srgbClr val="007CC2"/>
              </a:buClr>
              <a:defRPr sz="1300">
                <a:solidFill>
                  <a:schemeClr val="tx1"/>
                </a:solidFill>
                <a:latin typeface="Arial" panose="020B0604020202020204" pitchFamily="34" charset="0"/>
                <a:cs typeface="Arial" panose="020B0604020202020204" pitchFamily="34" charset="0"/>
              </a:defRPr>
            </a:lvl3pPr>
            <a:lvl4pPr>
              <a:buClr>
                <a:srgbClr val="007CC2"/>
              </a:buClr>
              <a:defRPr sz="1300">
                <a:solidFill>
                  <a:schemeClr val="tx1"/>
                </a:solidFill>
                <a:latin typeface="Arial" panose="020B0604020202020204" pitchFamily="34" charset="0"/>
                <a:cs typeface="Arial" panose="020B0604020202020204" pitchFamily="34" charset="0"/>
              </a:defRPr>
            </a:lvl4pPr>
            <a:lvl5pPr>
              <a:buClr>
                <a:srgbClr val="007CC2"/>
              </a:buClr>
              <a:defRPr sz="13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2"/>
          <p:cNvSpPr>
            <a:spLocks noGrp="1"/>
          </p:cNvSpPr>
          <p:nvPr>
            <p:ph sz="quarter" idx="13"/>
          </p:nvPr>
        </p:nvSpPr>
        <p:spPr>
          <a:xfrm>
            <a:off x="6091059" y="1245437"/>
            <a:ext cx="2560320" cy="4462272"/>
          </a:xfrm>
        </p:spPr>
        <p:txBody>
          <a:bodyPr/>
          <a:lstStyle>
            <a:lvl1pPr>
              <a:defRPr sz="1300">
                <a:solidFill>
                  <a:schemeClr val="tx1"/>
                </a:solidFill>
                <a:latin typeface="Arial" panose="020B0604020202020204" pitchFamily="34" charset="0"/>
                <a:cs typeface="Arial" panose="020B0604020202020204" pitchFamily="34" charset="0"/>
              </a:defRPr>
            </a:lvl1pPr>
            <a:lvl2pPr>
              <a:buClr>
                <a:srgbClr val="007CC2"/>
              </a:buClr>
              <a:defRPr sz="1300">
                <a:solidFill>
                  <a:schemeClr val="tx1"/>
                </a:solidFill>
                <a:latin typeface="Arial" panose="020B0604020202020204" pitchFamily="34" charset="0"/>
                <a:cs typeface="Arial" panose="020B0604020202020204" pitchFamily="34" charset="0"/>
              </a:defRPr>
            </a:lvl2pPr>
            <a:lvl3pPr>
              <a:buClr>
                <a:srgbClr val="007CC2"/>
              </a:buClr>
              <a:defRPr sz="1300">
                <a:solidFill>
                  <a:schemeClr val="tx1"/>
                </a:solidFill>
                <a:latin typeface="Arial" panose="020B0604020202020204" pitchFamily="34" charset="0"/>
                <a:cs typeface="Arial" panose="020B0604020202020204" pitchFamily="34" charset="0"/>
              </a:defRPr>
            </a:lvl3pPr>
            <a:lvl4pPr>
              <a:buClr>
                <a:srgbClr val="007CC2"/>
              </a:buClr>
              <a:defRPr sz="1300">
                <a:solidFill>
                  <a:schemeClr val="tx1"/>
                </a:solidFill>
                <a:latin typeface="Arial" panose="020B0604020202020204" pitchFamily="34" charset="0"/>
                <a:cs typeface="Arial" panose="020B0604020202020204" pitchFamily="34" charset="0"/>
              </a:defRPr>
            </a:lvl4pPr>
            <a:lvl5pPr>
              <a:buClr>
                <a:srgbClr val="007CC2"/>
              </a:buClr>
              <a:defRPr sz="13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Rectangle 2"/>
          <p:cNvSpPr>
            <a:spLocks noGrp="1" noChangeArrowheads="1"/>
          </p:cNvSpPr>
          <p:nvPr>
            <p:ph type="title" idx="4294967295"/>
          </p:nvPr>
        </p:nvSpPr>
        <p:spPr>
          <a:xfrm>
            <a:off x="367439" y="203116"/>
            <a:ext cx="8321040" cy="871257"/>
          </a:xfrm>
        </p:spPr>
        <p:txBody>
          <a:bodyPr/>
          <a:lstStyle/>
          <a:p>
            <a:pPr algn="ctr" eaLnBrk="1" hangingPunct="1"/>
            <a:endParaRPr lang="en-US" sz="2800" dirty="0" smtClean="0">
              <a:latin typeface="Arial" panose="020B0604020202020204" pitchFamily="34" charset="0"/>
              <a:cs typeface="Arial" panose="020B0604020202020204" pitchFamily="34" charset="0"/>
            </a:endParaRPr>
          </a:p>
        </p:txBody>
      </p:sp>
      <p:cxnSp>
        <p:nvCxnSpPr>
          <p:cNvPr id="12" name="Straight Connector 11"/>
          <p:cNvCxnSpPr/>
          <p:nvPr userDrawn="1"/>
        </p:nvCxnSpPr>
        <p:spPr>
          <a:xfrm>
            <a:off x="365760" y="6182360"/>
            <a:ext cx="8321040" cy="0"/>
          </a:xfrm>
          <a:prstGeom prst="line">
            <a:avLst/>
          </a:prstGeom>
          <a:ln w="19050">
            <a:solidFill>
              <a:srgbClr val="007CC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079160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Drew">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6" name="Text Placeholder 7"/>
          <p:cNvSpPr>
            <a:spLocks noGrp="1"/>
          </p:cNvSpPr>
          <p:nvPr>
            <p:ph type="body" sz="quarter" idx="10" hasCustomPrompt="1"/>
          </p:nvPr>
        </p:nvSpPr>
        <p:spPr>
          <a:xfrm>
            <a:off x="588209" y="610957"/>
            <a:ext cx="6046121" cy="855255"/>
          </a:xfrm>
          <a:prstGeom prst="rect">
            <a:avLst/>
          </a:prstGeom>
        </p:spPr>
        <p:txBody>
          <a:bodyPr vert="horz"/>
          <a:lstStyle>
            <a:lvl1pPr marL="0" indent="0">
              <a:buFontTx/>
              <a:buNone/>
              <a:defRPr sz="4000">
                <a:solidFill>
                  <a:srgbClr val="3365A2"/>
                </a:solidFill>
                <a:latin typeface="Rockwell"/>
                <a:cs typeface="Rockwell"/>
              </a:defRPr>
            </a:lvl1pPr>
          </a:lstStyle>
          <a:p>
            <a:pPr lvl="0"/>
            <a:r>
              <a:rPr lang="en-US" dirty="0" smtClean="0"/>
              <a:t>Headline</a:t>
            </a:r>
            <a:endParaRPr lang="en-US" dirty="0"/>
          </a:p>
        </p:txBody>
      </p:sp>
      <p:sp>
        <p:nvSpPr>
          <p:cNvPr id="7" name="Text Placeholder 9"/>
          <p:cNvSpPr>
            <a:spLocks noGrp="1"/>
          </p:cNvSpPr>
          <p:nvPr>
            <p:ph type="body" sz="quarter" idx="11" hasCustomPrompt="1"/>
          </p:nvPr>
        </p:nvSpPr>
        <p:spPr>
          <a:xfrm>
            <a:off x="588210" y="1480361"/>
            <a:ext cx="6055528" cy="601544"/>
          </a:xfrm>
          <a:prstGeom prst="rect">
            <a:avLst/>
          </a:prstGeom>
        </p:spPr>
        <p:txBody>
          <a:bodyPr vert="horz"/>
          <a:lstStyle>
            <a:lvl1pPr marL="0" indent="0">
              <a:buFontTx/>
              <a:buNone/>
              <a:defRPr sz="2700">
                <a:solidFill>
                  <a:srgbClr val="007BB7"/>
                </a:solidFill>
                <a:latin typeface="Rockwell"/>
                <a:cs typeface="Rockwell"/>
              </a:defRPr>
            </a:lvl1pPr>
          </a:lstStyle>
          <a:p>
            <a:pPr lvl="0"/>
            <a:r>
              <a:rPr lang="en-US" dirty="0" smtClean="0"/>
              <a:t>Subhead</a:t>
            </a:r>
          </a:p>
        </p:txBody>
      </p:sp>
      <p:sp>
        <p:nvSpPr>
          <p:cNvPr id="8" name="Text Placeholder 11"/>
          <p:cNvSpPr>
            <a:spLocks noGrp="1"/>
          </p:cNvSpPr>
          <p:nvPr>
            <p:ph type="body" sz="quarter" idx="12" hasCustomPrompt="1"/>
          </p:nvPr>
        </p:nvSpPr>
        <p:spPr>
          <a:xfrm>
            <a:off x="588210" y="2089025"/>
            <a:ext cx="6055528" cy="3244965"/>
          </a:xfrm>
          <a:prstGeom prst="rect">
            <a:avLst/>
          </a:prstGeom>
        </p:spPr>
        <p:txBody>
          <a:bodyPr vert="horz"/>
          <a:lstStyle>
            <a:lvl1pPr marL="0" indent="0">
              <a:buFontTx/>
              <a:buNone/>
              <a:defRPr sz="2000" baseline="0">
                <a:solidFill>
                  <a:srgbClr val="5E6263"/>
                </a:solidFill>
                <a:latin typeface="Calibri"/>
                <a:cs typeface="Calibri"/>
              </a:defRPr>
            </a:lvl1pPr>
            <a:lvl2pPr marL="457200" indent="0">
              <a:buFontTx/>
              <a:buNone/>
              <a:defRPr sz="2000">
                <a:solidFill>
                  <a:srgbClr val="5E6263"/>
                </a:solidFill>
                <a:latin typeface="Calibri"/>
                <a:cs typeface="Calibri"/>
              </a:defRPr>
            </a:lvl2pPr>
            <a:lvl3pPr marL="914400" indent="0">
              <a:buFontTx/>
              <a:buNone/>
              <a:defRPr sz="2000">
                <a:solidFill>
                  <a:srgbClr val="5E6263"/>
                </a:solidFill>
                <a:latin typeface="Calibri"/>
                <a:cs typeface="Calibri"/>
              </a:defRPr>
            </a:lvl3pPr>
            <a:lvl4pPr marL="1371600" indent="0">
              <a:buFontTx/>
              <a:buNone/>
              <a:defRPr sz="2000">
                <a:solidFill>
                  <a:srgbClr val="5E6263"/>
                </a:solidFill>
                <a:latin typeface="Calibri"/>
                <a:cs typeface="Calibri"/>
              </a:defRPr>
            </a:lvl4pPr>
            <a:lvl5pPr marL="1828800" indent="0">
              <a:buFontTx/>
              <a:buNone/>
              <a:defRPr sz="2000">
                <a:solidFill>
                  <a:srgbClr val="5E6263"/>
                </a:solidFill>
                <a:latin typeface="Calibri"/>
                <a:cs typeface="Calibri"/>
              </a:defRPr>
            </a:lvl5pPr>
          </a:lstStyle>
          <a:p>
            <a:pPr lvl="0"/>
            <a:r>
              <a:rPr lang="en-US" dirty="0" smtClean="0"/>
              <a:t>Text copy</a:t>
            </a:r>
            <a:endParaRPr lang="en-US" dirty="0"/>
          </a:p>
        </p:txBody>
      </p:sp>
      <p:sp>
        <p:nvSpPr>
          <p:cNvPr id="9" name="Text Placeholder 3"/>
          <p:cNvSpPr>
            <a:spLocks noGrp="1"/>
          </p:cNvSpPr>
          <p:nvPr>
            <p:ph type="body" sz="quarter" idx="13" hasCustomPrompt="1"/>
          </p:nvPr>
        </p:nvSpPr>
        <p:spPr>
          <a:xfrm>
            <a:off x="7552958" y="2013593"/>
            <a:ext cx="1449931" cy="3837813"/>
          </a:xfrm>
          <a:prstGeom prst="rect">
            <a:avLst/>
          </a:prstGeom>
        </p:spPr>
        <p:txBody>
          <a:bodyPr vert="horz"/>
          <a:lstStyle>
            <a:lvl1pPr marL="0" indent="0">
              <a:buFontTx/>
              <a:buNone/>
              <a:defRPr sz="1300" baseline="0">
                <a:solidFill>
                  <a:srgbClr val="5E6263"/>
                </a:solidFill>
                <a:latin typeface="Rockwell"/>
                <a:cs typeface="Rockwell"/>
              </a:defRPr>
            </a:lvl1pPr>
          </a:lstStyle>
          <a:p>
            <a:pPr lvl="0"/>
            <a:r>
              <a:rPr lang="en-US" sz="1300" dirty="0" smtClean="0"/>
              <a:t>Author Quote</a:t>
            </a:r>
            <a:endParaRPr lang="en-US" dirty="0"/>
          </a:p>
        </p:txBody>
      </p:sp>
    </p:spTree>
    <p:extLst>
      <p:ext uri="{BB962C8B-B14F-4D97-AF65-F5344CB8AC3E}">
        <p14:creationId xmlns:p14="http://schemas.microsoft.com/office/powerpoint/2010/main" val="39317119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_Blank">
    <p:spTree>
      <p:nvGrpSpPr>
        <p:cNvPr id="1" name=""/>
        <p:cNvGrpSpPr/>
        <p:nvPr/>
      </p:nvGrpSpPr>
      <p:grpSpPr>
        <a:xfrm>
          <a:off x="0" y="0"/>
          <a:ext cx="0" cy="0"/>
          <a:chOff x="0" y="0"/>
          <a:chExt cx="0" cy="0"/>
        </a:xfrm>
      </p:grpSpPr>
      <p:pic>
        <p:nvPicPr>
          <p:cNvPr id="10" name="Picture 9" descr="14569_OE 2018 PPT template5.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5488"/>
            <a:ext cx="9144000" cy="6858000"/>
          </a:xfrm>
          <a:prstGeom prst="rect">
            <a:avLst/>
          </a:prstGeom>
        </p:spPr>
      </p:pic>
      <p:sp>
        <p:nvSpPr>
          <p:cNvPr id="7" name="Text Placeholder 4"/>
          <p:cNvSpPr>
            <a:spLocks noGrp="1"/>
          </p:cNvSpPr>
          <p:nvPr>
            <p:ph type="body" sz="quarter" idx="10" hasCustomPrompt="1"/>
          </p:nvPr>
        </p:nvSpPr>
        <p:spPr>
          <a:xfrm>
            <a:off x="4309585" y="3496198"/>
            <a:ext cx="2906654" cy="452319"/>
          </a:xfrm>
          <a:prstGeom prst="rect">
            <a:avLst/>
          </a:prstGeom>
        </p:spPr>
        <p:txBody>
          <a:bodyPr vert="horz"/>
          <a:lstStyle>
            <a:lvl1pPr marL="0" indent="0">
              <a:buFontTx/>
              <a:buNone/>
              <a:defRPr sz="1800" baseline="0">
                <a:solidFill>
                  <a:srgbClr val="8EB9D4"/>
                </a:solidFill>
              </a:defRPr>
            </a:lvl1pPr>
            <a:lvl2pPr marL="457200" indent="0">
              <a:buFontTx/>
              <a:buNone/>
              <a:defRPr sz="1800">
                <a:solidFill>
                  <a:srgbClr val="8EB9D4"/>
                </a:solidFill>
              </a:defRPr>
            </a:lvl2pPr>
            <a:lvl3pPr marL="914400" indent="0">
              <a:buFontTx/>
              <a:buNone/>
              <a:defRPr sz="1800">
                <a:solidFill>
                  <a:srgbClr val="8EB9D4"/>
                </a:solidFill>
              </a:defRPr>
            </a:lvl3pPr>
            <a:lvl4pPr marL="1371600" indent="0">
              <a:buFontTx/>
              <a:buNone/>
              <a:defRPr sz="1800">
                <a:solidFill>
                  <a:srgbClr val="8EB9D4"/>
                </a:solidFill>
              </a:defRPr>
            </a:lvl4pPr>
            <a:lvl5pPr marL="1828800" indent="0">
              <a:buFontTx/>
              <a:buNone/>
              <a:defRPr sz="1800">
                <a:solidFill>
                  <a:srgbClr val="8EB9D4"/>
                </a:solidFill>
              </a:defRPr>
            </a:lvl5pPr>
          </a:lstStyle>
          <a:p>
            <a:pPr lvl="0"/>
            <a:r>
              <a:rPr lang="en-US" dirty="0" smtClean="0"/>
              <a:t>CLICK TO ADD TEXT HERE</a:t>
            </a:r>
            <a:endParaRPr lang="en-US" dirty="0"/>
          </a:p>
        </p:txBody>
      </p:sp>
      <p:sp>
        <p:nvSpPr>
          <p:cNvPr id="8" name="Text Placeholder 6"/>
          <p:cNvSpPr>
            <a:spLocks noGrp="1"/>
          </p:cNvSpPr>
          <p:nvPr>
            <p:ph type="body" sz="quarter" idx="11" hasCustomPrompt="1"/>
          </p:nvPr>
        </p:nvSpPr>
        <p:spPr>
          <a:xfrm>
            <a:off x="4309585" y="3866294"/>
            <a:ext cx="4545657" cy="1955800"/>
          </a:xfrm>
          <a:prstGeom prst="rect">
            <a:avLst/>
          </a:prstGeom>
        </p:spPr>
        <p:txBody>
          <a:bodyPr vert="horz"/>
          <a:lstStyle>
            <a:lvl1pPr marL="0" indent="0">
              <a:lnSpc>
                <a:spcPct val="80000"/>
              </a:lnSpc>
              <a:buFontTx/>
              <a:buNone/>
              <a:defRPr sz="5100" baseline="0">
                <a:solidFill>
                  <a:schemeClr val="bg1"/>
                </a:solidFill>
                <a:latin typeface="Rockwell"/>
                <a:cs typeface="Rockwell"/>
              </a:defRPr>
            </a:lvl1pPr>
            <a:lvl2pPr marL="457200" indent="0">
              <a:buFontTx/>
              <a:buNone/>
              <a:defRPr sz="5100">
                <a:solidFill>
                  <a:schemeClr val="bg1"/>
                </a:solidFill>
                <a:latin typeface="Rockwell"/>
                <a:cs typeface="Rockwell"/>
              </a:defRPr>
            </a:lvl2pPr>
            <a:lvl3pPr marL="914400" indent="0">
              <a:buFontTx/>
              <a:buNone/>
              <a:defRPr sz="5100">
                <a:solidFill>
                  <a:schemeClr val="bg1"/>
                </a:solidFill>
                <a:latin typeface="Rockwell"/>
                <a:cs typeface="Rockwell"/>
              </a:defRPr>
            </a:lvl3pPr>
            <a:lvl4pPr marL="1371600" indent="0">
              <a:buFontTx/>
              <a:buNone/>
              <a:defRPr sz="5100">
                <a:solidFill>
                  <a:schemeClr val="bg1"/>
                </a:solidFill>
                <a:latin typeface="Rockwell"/>
                <a:cs typeface="Rockwell"/>
              </a:defRPr>
            </a:lvl4pPr>
            <a:lvl5pPr marL="1828800" indent="0">
              <a:buFontTx/>
              <a:buNone/>
              <a:defRPr sz="5100">
                <a:solidFill>
                  <a:schemeClr val="bg1"/>
                </a:solidFill>
                <a:latin typeface="Rockwell"/>
                <a:cs typeface="Rockwell"/>
              </a:defRPr>
            </a:lvl5pPr>
          </a:lstStyle>
          <a:p>
            <a:pPr lvl="0"/>
            <a:r>
              <a:rPr lang="en-US" dirty="0" smtClean="0"/>
              <a:t>Click to add text here</a:t>
            </a:r>
            <a:endParaRPr lang="en-US" dirty="0"/>
          </a:p>
        </p:txBody>
      </p:sp>
    </p:spTree>
    <p:extLst>
      <p:ext uri="{BB962C8B-B14F-4D97-AF65-F5344CB8AC3E}">
        <p14:creationId xmlns:p14="http://schemas.microsoft.com/office/powerpoint/2010/main" val="1263767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8" name="Rectangle 13"/>
          <p:cNvSpPr>
            <a:spLocks noGrp="1" noChangeArrowheads="1"/>
          </p:cNvSpPr>
          <p:nvPr>
            <p:ph type="sldNum" sz="quarter" idx="10"/>
          </p:nvPr>
        </p:nvSpPr>
        <p:spPr>
          <a:xfrm>
            <a:off x="3545979" y="6316189"/>
            <a:ext cx="2057400" cy="348563"/>
          </a:xfrm>
          <a:noFill/>
          <a:ln>
            <a:noFill/>
          </a:ln>
        </p:spPr>
        <p:txBody>
          <a:bodyPr/>
          <a:lstStyle>
            <a:lvl1pPr>
              <a:defRPr sz="800">
                <a:solidFill>
                  <a:schemeClr val="tx1"/>
                </a:solidFill>
                <a:latin typeface="Arial" panose="020B0604020202020204" pitchFamily="34" charset="0"/>
                <a:cs typeface="Arial" panose="020B0604020202020204" pitchFamily="34" charset="0"/>
              </a:defRPr>
            </a:lvl1pPr>
          </a:lstStyle>
          <a:p>
            <a:pPr>
              <a:defRPr/>
            </a:pPr>
            <a:fld id="{A38617E1-1E2D-4A80-9DE1-EAB7EC42A3D5}" type="slidenum">
              <a:rPr lang="en-US" smtClean="0">
                <a:solidFill>
                  <a:srgbClr val="000000"/>
                </a:solidFill>
              </a:rPr>
              <a:pPr>
                <a:defRPr/>
              </a:pPr>
              <a:t>‹#›</a:t>
            </a:fld>
            <a:endParaRPr lang="en-US" dirty="0">
              <a:solidFill>
                <a:srgbClr val="000000"/>
              </a:solidFill>
            </a:endParaRPr>
          </a:p>
        </p:txBody>
      </p:sp>
      <p:sp>
        <p:nvSpPr>
          <p:cNvPr id="9" name="Content Placeholder 2"/>
          <p:cNvSpPr>
            <a:spLocks noGrp="1"/>
          </p:cNvSpPr>
          <p:nvPr>
            <p:ph sz="quarter" idx="12"/>
          </p:nvPr>
        </p:nvSpPr>
        <p:spPr>
          <a:xfrm>
            <a:off x="6210300" y="0"/>
            <a:ext cx="2933700" cy="6070600"/>
          </a:xfrm>
          <a:blipFill>
            <a:blip r:embed="rId2"/>
            <a:stretch>
              <a:fillRect/>
            </a:stretch>
          </a:blipFill>
        </p:spPr>
        <p:txBody>
          <a:bodyPr/>
          <a:lstStyle>
            <a:lvl1pPr>
              <a:defRPr sz="1300">
                <a:solidFill>
                  <a:schemeClr val="bg1"/>
                </a:solidFill>
                <a:latin typeface="Arial" panose="020B0604020202020204" pitchFamily="34" charset="0"/>
                <a:cs typeface="Arial" panose="020B0604020202020204" pitchFamily="34" charset="0"/>
              </a:defRPr>
            </a:lvl1pPr>
            <a:lvl2pPr>
              <a:buClr>
                <a:schemeClr val="bg1"/>
              </a:buClr>
              <a:defRPr sz="1300">
                <a:solidFill>
                  <a:schemeClr val="bg1"/>
                </a:solidFill>
                <a:latin typeface="Arial" panose="020B0604020202020204" pitchFamily="34" charset="0"/>
                <a:cs typeface="Arial" panose="020B0604020202020204" pitchFamily="34" charset="0"/>
              </a:defRPr>
            </a:lvl2pPr>
            <a:lvl3pPr>
              <a:buClr>
                <a:schemeClr val="bg1"/>
              </a:buClr>
              <a:defRPr sz="1300">
                <a:solidFill>
                  <a:schemeClr val="bg1"/>
                </a:solidFill>
                <a:latin typeface="Arial" panose="020B0604020202020204" pitchFamily="34" charset="0"/>
                <a:cs typeface="Arial" panose="020B0604020202020204" pitchFamily="34" charset="0"/>
              </a:defRPr>
            </a:lvl3pPr>
            <a:lvl4pPr>
              <a:buClr>
                <a:schemeClr val="bg1"/>
              </a:buClr>
              <a:defRPr sz="1300">
                <a:solidFill>
                  <a:schemeClr val="bg1"/>
                </a:solidFill>
                <a:latin typeface="Arial" panose="020B0604020202020204" pitchFamily="34" charset="0"/>
                <a:cs typeface="Arial" panose="020B0604020202020204" pitchFamily="34" charset="0"/>
              </a:defRPr>
            </a:lvl4pPr>
            <a:lvl5pPr>
              <a:buClr>
                <a:schemeClr val="bg1"/>
              </a:buClr>
              <a:defRPr sz="1300">
                <a:solidFill>
                  <a:schemeClr val="bg1"/>
                </a:solidFill>
                <a:latin typeface="Arial" panose="020B0604020202020204" pitchFamily="34" charset="0"/>
                <a:cs typeface="Arial" panose="020B0604020202020204" pitchFamily="34" charset="0"/>
              </a:defRPr>
            </a:lvl5pPr>
          </a:lstStyle>
          <a:p>
            <a:pPr lvl="0"/>
            <a:endParaRPr lang="en-US" dirty="0" smtClean="0"/>
          </a:p>
          <a:p>
            <a:pPr lvl="0"/>
            <a:endParaRPr lang="en-US" dirty="0" smtClean="0"/>
          </a:p>
          <a:p>
            <a:pPr lvl="0"/>
            <a:endParaRPr lang="en-US" dirty="0" smtClean="0"/>
          </a:p>
          <a:p>
            <a:pPr lvl="0"/>
            <a:endParaRPr lang="en-US" dirty="0" smtClean="0"/>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1" name="Straight Connector 20"/>
          <p:cNvCxnSpPr/>
          <p:nvPr userDrawn="1"/>
        </p:nvCxnSpPr>
        <p:spPr>
          <a:xfrm>
            <a:off x="365760" y="975360"/>
            <a:ext cx="8321040" cy="0"/>
          </a:xfrm>
          <a:prstGeom prst="line">
            <a:avLst/>
          </a:prstGeom>
          <a:ln>
            <a:solidFill>
              <a:srgbClr val="007CC2"/>
            </a:solidFill>
          </a:ln>
          <a:effectLst/>
        </p:spPr>
        <p:style>
          <a:lnRef idx="2">
            <a:schemeClr val="accent1"/>
          </a:lnRef>
          <a:fillRef idx="0">
            <a:schemeClr val="accent1"/>
          </a:fillRef>
          <a:effectRef idx="1">
            <a:schemeClr val="accent1"/>
          </a:effectRef>
          <a:fontRef idx="minor">
            <a:schemeClr val="tx1"/>
          </a:fontRef>
        </p:style>
      </p:cxnSp>
      <p:sp>
        <p:nvSpPr>
          <p:cNvPr id="8" name="Content Placeholder 2"/>
          <p:cNvSpPr>
            <a:spLocks noGrp="1"/>
          </p:cNvSpPr>
          <p:nvPr>
            <p:ph sz="quarter" idx="11"/>
          </p:nvPr>
        </p:nvSpPr>
        <p:spPr>
          <a:xfrm>
            <a:off x="-1" y="0"/>
            <a:ext cx="1066801" cy="6858000"/>
          </a:xfrm>
          <a:solidFill>
            <a:srgbClr val="007CC2"/>
          </a:solidFill>
        </p:spPr>
        <p:txBody>
          <a:bodyPr/>
          <a:lstStyle>
            <a:lvl1pPr>
              <a:defRPr sz="1300">
                <a:latin typeface="Arial" panose="020B0604020202020204" pitchFamily="34" charset="0"/>
                <a:cs typeface="Arial" panose="020B0604020202020204" pitchFamily="34" charset="0"/>
              </a:defRPr>
            </a:lvl1pPr>
          </a:lstStyle>
          <a:p>
            <a:pPr lvl="0"/>
            <a:endParaRPr lang="en-US" dirty="0" smtClean="0"/>
          </a:p>
          <a:p>
            <a:pPr lvl="0"/>
            <a:endParaRPr lang="en-US" dirty="0" smtClean="0"/>
          </a:p>
          <a:p>
            <a:pPr lvl="0"/>
            <a:endParaRPr lang="en-US" dirty="0" smtClean="0"/>
          </a:p>
          <a:p>
            <a:pPr lvl="0"/>
            <a:endParaRPr lang="en-US" dirty="0" smtClean="0"/>
          </a:p>
          <a:p>
            <a:pPr lvl="0"/>
            <a:endParaRPr lang="en-US" dirty="0" smtClean="0"/>
          </a:p>
          <a:p>
            <a:pPr lvl="0"/>
            <a:endParaRPr lang="en-US" dirty="0" smtClean="0"/>
          </a:p>
          <a:p>
            <a:pPr lvl="2"/>
            <a:endParaRPr lang="en-US" dirty="0" smtClean="0"/>
          </a:p>
        </p:txBody>
      </p:sp>
      <p:sp>
        <p:nvSpPr>
          <p:cNvPr id="14" name="Content Placeholder 2"/>
          <p:cNvSpPr>
            <a:spLocks noGrp="1"/>
          </p:cNvSpPr>
          <p:nvPr>
            <p:ph sz="quarter" idx="13"/>
          </p:nvPr>
        </p:nvSpPr>
        <p:spPr>
          <a:xfrm>
            <a:off x="1181099" y="1258137"/>
            <a:ext cx="4933951" cy="4462272"/>
          </a:xfrm>
        </p:spPr>
        <p:txBody>
          <a:bodyPr/>
          <a:lstStyle>
            <a:lvl1pPr>
              <a:defRPr sz="1300">
                <a:solidFill>
                  <a:schemeClr val="tx1"/>
                </a:solidFill>
                <a:latin typeface="Arial" panose="020B0604020202020204" pitchFamily="34" charset="0"/>
                <a:cs typeface="Arial" panose="020B0604020202020204" pitchFamily="34" charset="0"/>
              </a:defRPr>
            </a:lvl1pPr>
            <a:lvl2pPr>
              <a:buClr>
                <a:srgbClr val="007CC2"/>
              </a:buClr>
              <a:defRPr sz="1300">
                <a:solidFill>
                  <a:schemeClr val="tx1"/>
                </a:solidFill>
                <a:latin typeface="Arial" panose="020B0604020202020204" pitchFamily="34" charset="0"/>
                <a:cs typeface="Arial" panose="020B0604020202020204" pitchFamily="34" charset="0"/>
              </a:defRPr>
            </a:lvl2pPr>
            <a:lvl3pPr>
              <a:buClr>
                <a:srgbClr val="007CC2"/>
              </a:buClr>
              <a:defRPr sz="1300">
                <a:solidFill>
                  <a:schemeClr val="tx1"/>
                </a:solidFill>
                <a:latin typeface="Arial" panose="020B0604020202020204" pitchFamily="34" charset="0"/>
                <a:cs typeface="Arial" panose="020B0604020202020204" pitchFamily="34" charset="0"/>
              </a:defRPr>
            </a:lvl3pPr>
            <a:lvl4pPr>
              <a:buClr>
                <a:srgbClr val="007CC2"/>
              </a:buClr>
              <a:defRPr sz="1300">
                <a:solidFill>
                  <a:schemeClr val="tx1"/>
                </a:solidFill>
                <a:latin typeface="Arial" panose="020B0604020202020204" pitchFamily="34" charset="0"/>
                <a:cs typeface="Arial" panose="020B0604020202020204" pitchFamily="34" charset="0"/>
              </a:defRPr>
            </a:lvl4pPr>
            <a:lvl5pPr>
              <a:buClr>
                <a:srgbClr val="007CC2"/>
              </a:buClr>
              <a:defRPr sz="13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Rectangle 2"/>
          <p:cNvSpPr>
            <a:spLocks noGrp="1" noChangeArrowheads="1"/>
          </p:cNvSpPr>
          <p:nvPr>
            <p:ph type="title" idx="4294967295"/>
          </p:nvPr>
        </p:nvSpPr>
        <p:spPr>
          <a:xfrm>
            <a:off x="1066800" y="203116"/>
            <a:ext cx="5143500" cy="871257"/>
          </a:xfrm>
        </p:spPr>
        <p:txBody>
          <a:bodyPr/>
          <a:lstStyle/>
          <a:p>
            <a:pPr algn="ctr" eaLnBrk="1" hangingPunct="1"/>
            <a:endParaRPr lang="en-US" sz="2800" dirty="0" smtClean="0">
              <a:latin typeface="Arial" panose="020B0604020202020204" pitchFamily="34" charset="0"/>
              <a:cs typeface="Arial" panose="020B0604020202020204" pitchFamily="34" charset="0"/>
            </a:endParaRPr>
          </a:p>
        </p:txBody>
      </p:sp>
      <p:sp>
        <p:nvSpPr>
          <p:cNvPr id="3" name="TextBox 2"/>
          <p:cNvSpPr txBox="1"/>
          <p:nvPr userDrawn="1"/>
        </p:nvSpPr>
        <p:spPr>
          <a:xfrm>
            <a:off x="6210301" y="6067772"/>
            <a:ext cx="2933700" cy="369332"/>
          </a:xfrm>
          <a:prstGeom prst="rect">
            <a:avLst/>
          </a:prstGeom>
          <a:solidFill>
            <a:srgbClr val="007CC2"/>
          </a:solidFill>
        </p:spPr>
        <p:txBody>
          <a:bodyPr wrap="square" rtlCol="0">
            <a:spAutoFit/>
          </a:bodyPr>
          <a:lstStyle/>
          <a:p>
            <a:pPr fontAlgn="base">
              <a:spcBef>
                <a:spcPct val="0"/>
              </a:spcBef>
              <a:spcAft>
                <a:spcPct val="0"/>
              </a:spcAft>
            </a:pPr>
            <a:endParaRPr lang="en-US" b="1" dirty="0">
              <a:solidFill>
                <a:srgbClr val="000000"/>
              </a:solidFill>
              <a:latin typeface="ＭＳ Ｐゴシック" pitchFamily="34" charset="-128"/>
              <a:cs typeface="Arial" charset="0"/>
            </a:endParaRPr>
          </a:p>
        </p:txBody>
      </p:sp>
      <p:pic>
        <p:nvPicPr>
          <p:cNvPr id="10" name="Picture 9"/>
          <p:cNvPicPr/>
          <p:nvPr userDrawn="1"/>
        </p:nvPicPr>
        <p:blipFill>
          <a:blip r:embed="rId3" cstate="email">
            <a:extLst>
              <a:ext uri="{28A0092B-C50C-407E-A947-70E740481C1C}">
                <a14:useLocalDpi xmlns:a14="http://schemas.microsoft.com/office/drawing/2010/main" val="0"/>
              </a:ext>
            </a:extLst>
          </a:blip>
          <a:stretch>
            <a:fillRect/>
          </a:stretch>
        </p:blipFill>
        <p:spPr>
          <a:xfrm>
            <a:off x="6319948" y="6265045"/>
            <a:ext cx="2574290" cy="450427"/>
          </a:xfrm>
          <a:prstGeom prst="rect">
            <a:avLst/>
          </a:prstGeom>
        </p:spPr>
      </p:pic>
      <p:cxnSp>
        <p:nvCxnSpPr>
          <p:cNvPr id="11" name="Straight Connector 10"/>
          <p:cNvCxnSpPr/>
          <p:nvPr userDrawn="1"/>
        </p:nvCxnSpPr>
        <p:spPr>
          <a:xfrm>
            <a:off x="365760" y="6182360"/>
            <a:ext cx="8321040" cy="0"/>
          </a:xfrm>
          <a:prstGeom prst="line">
            <a:avLst/>
          </a:prstGeom>
          <a:ln w="19050">
            <a:solidFill>
              <a:srgbClr val="007CC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99204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11" name="Subtitle 2"/>
          <p:cNvSpPr txBox="1">
            <a:spLocks/>
          </p:cNvSpPr>
          <p:nvPr userDrawn="1"/>
        </p:nvSpPr>
        <p:spPr bwMode="auto">
          <a:xfrm>
            <a:off x="711306" y="1181938"/>
            <a:ext cx="7745198" cy="446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537" tIns="40769" rIns="81537" bIns="40769" numCol="1" anchor="t" anchorCtr="0" compatLnSpc="1">
            <a:prstTxWarp prst="textNoShape">
              <a:avLst/>
            </a:prstTxWarp>
          </a:bodyPr>
          <a:lstStyle>
            <a:lvl1pPr algn="ctr" defTabSz="407681" rtl="0" eaLnBrk="0" fontAlgn="base" hangingPunct="0">
              <a:lnSpc>
                <a:spcPct val="130000"/>
              </a:lnSpc>
              <a:spcBef>
                <a:spcPct val="20000"/>
              </a:spcBef>
              <a:spcAft>
                <a:spcPct val="0"/>
              </a:spcAft>
              <a:buFont typeface="Arial" pitchFamily="34" charset="0"/>
              <a:defRPr sz="900" kern="1200">
                <a:solidFill>
                  <a:schemeClr val="tx2"/>
                </a:solidFill>
                <a:latin typeface="Open Sans Light"/>
                <a:ea typeface="MS PGothic" pitchFamily="34" charset="-128"/>
                <a:cs typeface="Open Sans Light"/>
              </a:defRPr>
            </a:lvl1pPr>
            <a:lvl2pPr marL="407681" algn="ctr" defTabSz="407681" rtl="0" eaLnBrk="0" fontAlgn="base" hangingPunct="0">
              <a:lnSpc>
                <a:spcPct val="130000"/>
              </a:lnSpc>
              <a:spcBef>
                <a:spcPct val="20000"/>
              </a:spcBef>
              <a:spcAft>
                <a:spcPct val="0"/>
              </a:spcAft>
              <a:buFont typeface="Arial" pitchFamily="34" charset="0"/>
              <a:defRPr sz="1200" kern="1200">
                <a:solidFill>
                  <a:schemeClr val="tx2"/>
                </a:solidFill>
                <a:latin typeface="Open Sans"/>
                <a:ea typeface="MS PGothic" pitchFamily="34" charset="-128"/>
                <a:cs typeface="Open Sans"/>
              </a:defRPr>
            </a:lvl2pPr>
            <a:lvl3pPr marL="815361" algn="ctr" defTabSz="407681" rtl="0" eaLnBrk="0" fontAlgn="base" hangingPunct="0">
              <a:lnSpc>
                <a:spcPct val="130000"/>
              </a:lnSpc>
              <a:spcBef>
                <a:spcPct val="20000"/>
              </a:spcBef>
              <a:spcAft>
                <a:spcPct val="0"/>
              </a:spcAft>
              <a:buFont typeface="Arial" pitchFamily="34" charset="0"/>
              <a:defRPr sz="1200" kern="1200">
                <a:solidFill>
                  <a:schemeClr val="tx2"/>
                </a:solidFill>
                <a:latin typeface="Open Sans"/>
                <a:ea typeface="MS PGothic" pitchFamily="34" charset="-128"/>
                <a:cs typeface="Open Sans"/>
              </a:defRPr>
            </a:lvl3pPr>
            <a:lvl4pPr marL="1223041" algn="ctr" defTabSz="407681" rtl="0" eaLnBrk="0" fontAlgn="base" hangingPunct="0">
              <a:lnSpc>
                <a:spcPct val="130000"/>
              </a:lnSpc>
              <a:spcBef>
                <a:spcPct val="20000"/>
              </a:spcBef>
              <a:spcAft>
                <a:spcPct val="0"/>
              </a:spcAft>
              <a:buFont typeface="Arial" pitchFamily="34" charset="0"/>
              <a:defRPr sz="1200" kern="1200">
                <a:solidFill>
                  <a:schemeClr val="tx2"/>
                </a:solidFill>
                <a:latin typeface="Open Sans"/>
                <a:ea typeface="MS PGothic" pitchFamily="34" charset="-128"/>
                <a:cs typeface="Open Sans"/>
              </a:defRPr>
            </a:lvl4pPr>
            <a:lvl5pPr marL="1630721" algn="ctr" defTabSz="407681" rtl="0" eaLnBrk="0" fontAlgn="base" hangingPunct="0">
              <a:lnSpc>
                <a:spcPct val="130000"/>
              </a:lnSpc>
              <a:spcBef>
                <a:spcPct val="20000"/>
              </a:spcBef>
              <a:spcAft>
                <a:spcPct val="0"/>
              </a:spcAft>
              <a:buFont typeface="Arial" pitchFamily="34" charset="0"/>
              <a:defRPr sz="1200" kern="1200">
                <a:solidFill>
                  <a:schemeClr val="tx2"/>
                </a:solidFill>
                <a:latin typeface="Open Sans"/>
                <a:ea typeface="MS PGothic" pitchFamily="34" charset="-128"/>
                <a:cs typeface="Open Sans"/>
              </a:defRPr>
            </a:lvl5pPr>
            <a:lvl6pPr marL="2242257" indent="-203842" algn="l" defTabSz="407683" rtl="0" eaLnBrk="1" latinLnBrk="0" hangingPunct="1">
              <a:spcBef>
                <a:spcPct val="20000"/>
              </a:spcBef>
              <a:buFont typeface="Arial"/>
              <a:buChar char="•"/>
              <a:defRPr sz="1800" kern="1200">
                <a:solidFill>
                  <a:schemeClr val="tx1"/>
                </a:solidFill>
                <a:latin typeface="+mn-lt"/>
                <a:ea typeface="+mn-ea"/>
                <a:cs typeface="+mn-cs"/>
              </a:defRPr>
            </a:lvl6pPr>
            <a:lvl7pPr marL="2649941" indent="-203842" algn="l" defTabSz="407683" rtl="0" eaLnBrk="1" latinLnBrk="0" hangingPunct="1">
              <a:spcBef>
                <a:spcPct val="20000"/>
              </a:spcBef>
              <a:buFont typeface="Arial"/>
              <a:buChar char="•"/>
              <a:defRPr sz="1800" kern="1200">
                <a:solidFill>
                  <a:schemeClr val="tx1"/>
                </a:solidFill>
                <a:latin typeface="+mn-lt"/>
                <a:ea typeface="+mn-ea"/>
                <a:cs typeface="+mn-cs"/>
              </a:defRPr>
            </a:lvl7pPr>
            <a:lvl8pPr marL="3057625" indent="-203842" algn="l" defTabSz="407683" rtl="0" eaLnBrk="1" latinLnBrk="0" hangingPunct="1">
              <a:spcBef>
                <a:spcPct val="20000"/>
              </a:spcBef>
              <a:buFont typeface="Arial"/>
              <a:buChar char="•"/>
              <a:defRPr sz="1800" kern="1200">
                <a:solidFill>
                  <a:schemeClr val="tx1"/>
                </a:solidFill>
                <a:latin typeface="+mn-lt"/>
                <a:ea typeface="+mn-ea"/>
                <a:cs typeface="+mn-cs"/>
              </a:defRPr>
            </a:lvl8pPr>
            <a:lvl9pPr marL="3465308" indent="-203842" algn="l" defTabSz="407683" rtl="0" eaLnBrk="1" latinLnBrk="0" hangingPunct="1">
              <a:spcBef>
                <a:spcPct val="20000"/>
              </a:spcBef>
              <a:buFont typeface="Arial"/>
              <a:buChar char="•"/>
              <a:defRPr sz="1800" kern="1200">
                <a:solidFill>
                  <a:schemeClr val="tx1"/>
                </a:solidFill>
                <a:latin typeface="+mn-lt"/>
                <a:ea typeface="+mn-ea"/>
                <a:cs typeface="+mn-cs"/>
              </a:defRPr>
            </a:lvl9pPr>
          </a:lstStyle>
          <a:p>
            <a:pPr algn="l" eaLnBrk="1" hangingPunct="1">
              <a:lnSpc>
                <a:spcPct val="100000"/>
              </a:lnSpc>
              <a:spcAft>
                <a:spcPts val="675"/>
              </a:spcAft>
            </a:pPr>
            <a:endParaRPr lang="en-US" altLang="en-US" sz="1300" b="1" dirty="0">
              <a:solidFill>
                <a:srgbClr val="007CC2"/>
              </a:solidFill>
              <a:latin typeface="Arial" pitchFamily="34" charset="0"/>
              <a:cs typeface="Open Sans Light" charset="0"/>
            </a:endParaRPr>
          </a:p>
        </p:txBody>
      </p:sp>
      <p:pic>
        <p:nvPicPr>
          <p:cNvPr id="17" name="Picture 5"/>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6309482" y="6265045"/>
            <a:ext cx="2595225" cy="450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3"/>
          <p:cNvSpPr>
            <a:spLocks noGrp="1" noChangeArrowheads="1"/>
          </p:cNvSpPr>
          <p:nvPr>
            <p:ph type="sldNum" sz="quarter" idx="10"/>
          </p:nvPr>
        </p:nvSpPr>
        <p:spPr>
          <a:xfrm>
            <a:off x="3545979" y="6316189"/>
            <a:ext cx="2057400" cy="348563"/>
          </a:xfrm>
          <a:noFill/>
          <a:ln>
            <a:noFill/>
          </a:ln>
        </p:spPr>
        <p:txBody>
          <a:bodyPr/>
          <a:lstStyle>
            <a:lvl1pPr>
              <a:defRPr sz="800">
                <a:solidFill>
                  <a:schemeClr val="tx1"/>
                </a:solidFill>
                <a:latin typeface="Arial" panose="020B0604020202020204" pitchFamily="34" charset="0"/>
                <a:cs typeface="Arial" panose="020B0604020202020204" pitchFamily="34" charset="0"/>
              </a:defRPr>
            </a:lvl1pPr>
          </a:lstStyle>
          <a:p>
            <a:pPr>
              <a:defRPr/>
            </a:pPr>
            <a:fld id="{A38617E1-1E2D-4A80-9DE1-EAB7EC42A3D5}" type="slidenum">
              <a:rPr lang="en-US" smtClean="0">
                <a:solidFill>
                  <a:srgbClr val="000000"/>
                </a:solidFill>
              </a:rPr>
              <a:pPr>
                <a:defRPr/>
              </a:pPr>
              <a:t>‹#›</a:t>
            </a:fld>
            <a:endParaRPr lang="en-US" dirty="0">
              <a:solidFill>
                <a:srgbClr val="000000"/>
              </a:solidFill>
            </a:endParaRPr>
          </a:p>
        </p:txBody>
      </p:sp>
      <p:cxnSp>
        <p:nvCxnSpPr>
          <p:cNvPr id="21" name="Straight Connector 20"/>
          <p:cNvCxnSpPr/>
          <p:nvPr userDrawn="1"/>
        </p:nvCxnSpPr>
        <p:spPr>
          <a:xfrm>
            <a:off x="365760" y="975360"/>
            <a:ext cx="8321040" cy="0"/>
          </a:xfrm>
          <a:prstGeom prst="line">
            <a:avLst/>
          </a:prstGeom>
          <a:ln>
            <a:solidFill>
              <a:srgbClr val="007CC2"/>
            </a:solidFill>
          </a:ln>
          <a:effectLst/>
        </p:spPr>
        <p:style>
          <a:lnRef idx="2">
            <a:schemeClr val="accent1"/>
          </a:lnRef>
          <a:fillRef idx="0">
            <a:schemeClr val="accent1"/>
          </a:fillRef>
          <a:effectRef idx="1">
            <a:schemeClr val="accent1"/>
          </a:effectRef>
          <a:fontRef idx="minor">
            <a:schemeClr val="tx1"/>
          </a:fontRef>
        </p:style>
      </p:cxnSp>
      <p:sp>
        <p:nvSpPr>
          <p:cNvPr id="8" name="Content Placeholder 2"/>
          <p:cNvSpPr>
            <a:spLocks noGrp="1"/>
          </p:cNvSpPr>
          <p:nvPr>
            <p:ph sz="quarter" idx="12"/>
          </p:nvPr>
        </p:nvSpPr>
        <p:spPr>
          <a:xfrm>
            <a:off x="2679" y="0"/>
            <a:ext cx="2933700" cy="6858000"/>
          </a:xfrm>
          <a:solidFill>
            <a:srgbClr val="007CC2"/>
          </a:solidFill>
        </p:spPr>
        <p:txBody>
          <a:bodyPr/>
          <a:lstStyle>
            <a:lvl1pPr marL="454025" indent="-196850">
              <a:defRPr sz="1300">
                <a:solidFill>
                  <a:schemeClr val="bg1"/>
                </a:solidFill>
                <a:latin typeface="Arial" panose="020B0604020202020204" pitchFamily="34" charset="0"/>
                <a:cs typeface="Arial" panose="020B0604020202020204" pitchFamily="34" charset="0"/>
              </a:defRPr>
            </a:lvl1pPr>
            <a:lvl2pPr>
              <a:buClr>
                <a:schemeClr val="bg1"/>
              </a:buClr>
              <a:defRPr sz="1300">
                <a:solidFill>
                  <a:schemeClr val="bg1"/>
                </a:solidFill>
                <a:latin typeface="Arial" panose="020B0604020202020204" pitchFamily="34" charset="0"/>
                <a:cs typeface="Arial" panose="020B0604020202020204" pitchFamily="34" charset="0"/>
              </a:defRPr>
            </a:lvl2pPr>
            <a:lvl3pPr>
              <a:buClr>
                <a:schemeClr val="bg1"/>
              </a:buClr>
              <a:defRPr sz="1300">
                <a:solidFill>
                  <a:schemeClr val="bg1"/>
                </a:solidFill>
                <a:latin typeface="Arial" panose="020B0604020202020204" pitchFamily="34" charset="0"/>
                <a:cs typeface="Arial" panose="020B0604020202020204" pitchFamily="34" charset="0"/>
              </a:defRPr>
            </a:lvl3pPr>
            <a:lvl4pPr>
              <a:buClr>
                <a:schemeClr val="bg1"/>
              </a:buClr>
              <a:defRPr sz="1300">
                <a:solidFill>
                  <a:schemeClr val="bg1"/>
                </a:solidFill>
                <a:latin typeface="Arial" panose="020B0604020202020204" pitchFamily="34" charset="0"/>
                <a:cs typeface="Arial" panose="020B0604020202020204" pitchFamily="34" charset="0"/>
              </a:defRPr>
            </a:lvl4pPr>
            <a:lvl5pPr>
              <a:buClr>
                <a:schemeClr val="bg1"/>
              </a:buClr>
              <a:defRPr sz="1300">
                <a:solidFill>
                  <a:schemeClr val="bg1"/>
                </a:solidFill>
                <a:latin typeface="Arial" panose="020B0604020202020204" pitchFamily="34" charset="0"/>
                <a:cs typeface="Arial" panose="020B0604020202020204" pitchFamily="34" charset="0"/>
              </a:defRPr>
            </a:lvl5pPr>
          </a:lstStyle>
          <a:p>
            <a:pPr lvl="0"/>
            <a:endParaRPr lang="en-US" dirty="0" smtClean="0"/>
          </a:p>
          <a:p>
            <a:pPr lvl="0"/>
            <a:endParaRPr lang="en-US" dirty="0" smtClean="0"/>
          </a:p>
          <a:p>
            <a:pPr lvl="0"/>
            <a:endParaRPr lang="en-US" dirty="0" smtClean="0"/>
          </a:p>
          <a:p>
            <a:pPr lvl="0"/>
            <a:endParaRPr lang="en-US" dirty="0" smtClean="0"/>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3"/>
          </p:nvPr>
        </p:nvSpPr>
        <p:spPr>
          <a:xfrm>
            <a:off x="3038473" y="1258137"/>
            <a:ext cx="5708156" cy="4462272"/>
          </a:xfrm>
        </p:spPr>
        <p:txBody>
          <a:bodyPr/>
          <a:lstStyle>
            <a:lvl1pPr>
              <a:defRPr sz="1300">
                <a:solidFill>
                  <a:schemeClr val="tx1"/>
                </a:solidFill>
                <a:latin typeface="Arial" panose="020B0604020202020204" pitchFamily="34" charset="0"/>
                <a:cs typeface="Arial" panose="020B0604020202020204" pitchFamily="34" charset="0"/>
              </a:defRPr>
            </a:lvl1pPr>
            <a:lvl2pPr>
              <a:buClr>
                <a:srgbClr val="007CC2"/>
              </a:buClr>
              <a:defRPr sz="1300">
                <a:solidFill>
                  <a:schemeClr val="tx1"/>
                </a:solidFill>
                <a:latin typeface="Arial" panose="020B0604020202020204" pitchFamily="34" charset="0"/>
                <a:cs typeface="Arial" panose="020B0604020202020204" pitchFamily="34" charset="0"/>
              </a:defRPr>
            </a:lvl2pPr>
            <a:lvl3pPr>
              <a:buClr>
                <a:srgbClr val="007CC2"/>
              </a:buClr>
              <a:defRPr sz="1300">
                <a:solidFill>
                  <a:schemeClr val="tx1"/>
                </a:solidFill>
                <a:latin typeface="Arial" panose="020B0604020202020204" pitchFamily="34" charset="0"/>
                <a:cs typeface="Arial" panose="020B0604020202020204" pitchFamily="34" charset="0"/>
              </a:defRPr>
            </a:lvl3pPr>
            <a:lvl4pPr>
              <a:buClr>
                <a:srgbClr val="007CC2"/>
              </a:buClr>
              <a:defRPr sz="1300">
                <a:solidFill>
                  <a:schemeClr val="tx1"/>
                </a:solidFill>
                <a:latin typeface="Arial" panose="020B0604020202020204" pitchFamily="34" charset="0"/>
                <a:cs typeface="Arial" panose="020B0604020202020204" pitchFamily="34" charset="0"/>
              </a:defRPr>
            </a:lvl4pPr>
            <a:lvl5pPr>
              <a:buClr>
                <a:srgbClr val="007CC2"/>
              </a:buClr>
              <a:defRPr sz="13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Rectangle 2"/>
          <p:cNvSpPr>
            <a:spLocks noGrp="1" noChangeArrowheads="1"/>
          </p:cNvSpPr>
          <p:nvPr>
            <p:ph type="title" idx="4294967295"/>
          </p:nvPr>
        </p:nvSpPr>
        <p:spPr>
          <a:xfrm>
            <a:off x="2933699" y="203116"/>
            <a:ext cx="5812929" cy="871257"/>
          </a:xfrm>
        </p:spPr>
        <p:txBody>
          <a:bodyPr/>
          <a:lstStyle/>
          <a:p>
            <a:pPr algn="ctr" eaLnBrk="1" hangingPunct="1"/>
            <a:endParaRPr lang="en-US" sz="2800" dirty="0" smtClean="0">
              <a:latin typeface="Arial" panose="020B0604020202020204" pitchFamily="34" charset="0"/>
              <a:cs typeface="Arial" panose="020B0604020202020204" pitchFamily="34" charset="0"/>
            </a:endParaRPr>
          </a:p>
        </p:txBody>
      </p:sp>
      <p:cxnSp>
        <p:nvCxnSpPr>
          <p:cNvPr id="9" name="Straight Connector 8"/>
          <p:cNvCxnSpPr/>
          <p:nvPr userDrawn="1"/>
        </p:nvCxnSpPr>
        <p:spPr>
          <a:xfrm>
            <a:off x="365760" y="6182360"/>
            <a:ext cx="8321040" cy="0"/>
          </a:xfrm>
          <a:prstGeom prst="line">
            <a:avLst/>
          </a:prstGeom>
          <a:ln w="19050">
            <a:solidFill>
              <a:srgbClr val="007CC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574109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9" name="Content Placeholder 2"/>
          <p:cNvSpPr>
            <a:spLocks noGrp="1"/>
          </p:cNvSpPr>
          <p:nvPr>
            <p:ph sz="quarter" idx="12"/>
          </p:nvPr>
        </p:nvSpPr>
        <p:spPr>
          <a:xfrm>
            <a:off x="0" y="5847136"/>
            <a:ext cx="6199632" cy="1010864"/>
          </a:xfrm>
          <a:solidFill>
            <a:srgbClr val="007CC2"/>
          </a:solidFill>
        </p:spPr>
        <p:txBody>
          <a:bodyPr/>
          <a:lstStyle>
            <a:lvl1pPr>
              <a:defRPr sz="1300">
                <a:latin typeface="Arial" panose="020B0604020202020204" pitchFamily="34" charset="0"/>
                <a:cs typeface="Arial" panose="020B0604020202020204" pitchFamily="34" charset="0"/>
              </a:defRPr>
            </a:lvl1pPr>
          </a:lstStyle>
          <a:p>
            <a:pPr lvl="0"/>
            <a:endParaRPr lang="en-US" dirty="0" smtClean="0"/>
          </a:p>
          <a:p>
            <a:pPr lvl="0"/>
            <a:endParaRPr lang="en-US" dirty="0" smtClean="0"/>
          </a:p>
          <a:p>
            <a:pPr lvl="0"/>
            <a:endParaRPr lang="en-US" dirty="0" smtClean="0"/>
          </a:p>
          <a:p>
            <a:pPr lvl="0"/>
            <a:endParaRPr lang="en-US" dirty="0" smtClean="0"/>
          </a:p>
        </p:txBody>
      </p:sp>
      <p:sp>
        <p:nvSpPr>
          <p:cNvPr id="18" name="Rectangle 13"/>
          <p:cNvSpPr>
            <a:spLocks noGrp="1" noChangeArrowheads="1"/>
          </p:cNvSpPr>
          <p:nvPr>
            <p:ph type="sldNum" sz="quarter" idx="10"/>
          </p:nvPr>
        </p:nvSpPr>
        <p:spPr>
          <a:xfrm>
            <a:off x="3545979" y="6316189"/>
            <a:ext cx="2057400" cy="348563"/>
          </a:xfrm>
          <a:noFill/>
          <a:ln>
            <a:noFill/>
          </a:ln>
        </p:spPr>
        <p:txBody>
          <a:bodyPr/>
          <a:lstStyle>
            <a:lvl1pPr>
              <a:defRPr sz="800">
                <a:solidFill>
                  <a:schemeClr val="bg1"/>
                </a:solidFill>
                <a:latin typeface="Arial" panose="020B0604020202020204" pitchFamily="34" charset="0"/>
                <a:cs typeface="Arial" panose="020B0604020202020204" pitchFamily="34" charset="0"/>
              </a:defRPr>
            </a:lvl1pPr>
          </a:lstStyle>
          <a:p>
            <a:pPr>
              <a:defRPr/>
            </a:pPr>
            <a:fld id="{A38617E1-1E2D-4A80-9DE1-EAB7EC42A3D5}" type="slidenum">
              <a:rPr lang="en-US" smtClean="0">
                <a:solidFill>
                  <a:srgbClr val="FFFFFF"/>
                </a:solidFill>
              </a:rPr>
              <a:pPr>
                <a:defRPr/>
              </a:pPr>
              <a:t>‹#›</a:t>
            </a:fld>
            <a:endParaRPr lang="en-US" dirty="0">
              <a:solidFill>
                <a:srgbClr val="FFFFFF"/>
              </a:solidFill>
            </a:endParaRPr>
          </a:p>
        </p:txBody>
      </p:sp>
      <p:cxnSp>
        <p:nvCxnSpPr>
          <p:cNvPr id="21" name="Straight Connector 20"/>
          <p:cNvCxnSpPr/>
          <p:nvPr userDrawn="1"/>
        </p:nvCxnSpPr>
        <p:spPr>
          <a:xfrm>
            <a:off x="365760" y="975360"/>
            <a:ext cx="8321040" cy="0"/>
          </a:xfrm>
          <a:prstGeom prst="line">
            <a:avLst/>
          </a:prstGeom>
          <a:ln>
            <a:solidFill>
              <a:srgbClr val="007CC2"/>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2"/>
          <p:cNvSpPr>
            <a:spLocks noGrp="1"/>
          </p:cNvSpPr>
          <p:nvPr>
            <p:ph sz="quarter" idx="11"/>
          </p:nvPr>
        </p:nvSpPr>
        <p:spPr>
          <a:xfrm>
            <a:off x="723899" y="1206501"/>
            <a:ext cx="7829551" cy="4495800"/>
          </a:xfrm>
        </p:spPr>
        <p:txBody>
          <a:bodyPr/>
          <a:lstStyle>
            <a:lvl1pPr>
              <a:defRPr sz="1300">
                <a:solidFill>
                  <a:schemeClr val="tx1"/>
                </a:solidFill>
                <a:latin typeface="Arial" panose="020B0604020202020204" pitchFamily="34" charset="0"/>
                <a:cs typeface="Arial" panose="020B0604020202020204" pitchFamily="34" charset="0"/>
              </a:defRPr>
            </a:lvl1pPr>
            <a:lvl2pPr>
              <a:buClr>
                <a:srgbClr val="007CC2"/>
              </a:buClr>
              <a:defRPr sz="1300">
                <a:solidFill>
                  <a:schemeClr val="tx1"/>
                </a:solidFill>
                <a:latin typeface="Arial" panose="020B0604020202020204" pitchFamily="34" charset="0"/>
                <a:cs typeface="Arial" panose="020B0604020202020204" pitchFamily="34" charset="0"/>
              </a:defRPr>
            </a:lvl2pPr>
            <a:lvl3pPr>
              <a:buClr>
                <a:srgbClr val="007CC2"/>
              </a:buClr>
              <a:defRPr sz="1300">
                <a:solidFill>
                  <a:schemeClr val="tx1"/>
                </a:solidFill>
                <a:latin typeface="Arial" panose="020B0604020202020204" pitchFamily="34" charset="0"/>
                <a:cs typeface="Arial" panose="020B0604020202020204" pitchFamily="34" charset="0"/>
              </a:defRPr>
            </a:lvl3pPr>
            <a:lvl4pPr>
              <a:buClr>
                <a:srgbClr val="007CC2"/>
              </a:buClr>
              <a:defRPr sz="1300">
                <a:solidFill>
                  <a:schemeClr val="tx1"/>
                </a:solidFill>
                <a:latin typeface="Arial" panose="020B0604020202020204" pitchFamily="34" charset="0"/>
                <a:cs typeface="Arial" panose="020B0604020202020204" pitchFamily="34" charset="0"/>
              </a:defRPr>
            </a:lvl4pPr>
            <a:lvl5pPr>
              <a:buClr>
                <a:srgbClr val="007CC2"/>
              </a:buClr>
              <a:defRPr sz="13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Box 10"/>
          <p:cNvSpPr txBox="1"/>
          <p:nvPr userDrawn="1"/>
        </p:nvSpPr>
        <p:spPr>
          <a:xfrm>
            <a:off x="6210301" y="5847136"/>
            <a:ext cx="2933700" cy="369332"/>
          </a:xfrm>
          <a:prstGeom prst="rect">
            <a:avLst/>
          </a:prstGeom>
          <a:solidFill>
            <a:srgbClr val="007CC2"/>
          </a:solidFill>
        </p:spPr>
        <p:txBody>
          <a:bodyPr wrap="square" rtlCol="0">
            <a:spAutoFit/>
          </a:bodyPr>
          <a:lstStyle/>
          <a:p>
            <a:pPr fontAlgn="base">
              <a:spcBef>
                <a:spcPct val="0"/>
              </a:spcBef>
              <a:spcAft>
                <a:spcPct val="0"/>
              </a:spcAft>
            </a:pPr>
            <a:endParaRPr lang="en-US" b="1" dirty="0">
              <a:solidFill>
                <a:srgbClr val="000000"/>
              </a:solidFill>
              <a:latin typeface="ＭＳ Ｐゴシック" pitchFamily="34" charset="-128"/>
              <a:cs typeface="Arial" charset="0"/>
            </a:endParaRPr>
          </a:p>
        </p:txBody>
      </p:sp>
      <p:pic>
        <p:nvPicPr>
          <p:cNvPr id="12" name="Picture 11"/>
          <p:cNvPicPr/>
          <p:nvPr userDrawn="1"/>
        </p:nvPicPr>
        <p:blipFill>
          <a:blip r:embed="rId2" cstate="email">
            <a:extLst>
              <a:ext uri="{28A0092B-C50C-407E-A947-70E740481C1C}">
                <a14:useLocalDpi xmlns:a14="http://schemas.microsoft.com/office/drawing/2010/main" val="0"/>
              </a:ext>
            </a:extLst>
          </a:blip>
          <a:stretch>
            <a:fillRect/>
          </a:stretch>
        </p:blipFill>
        <p:spPr>
          <a:xfrm>
            <a:off x="6319948" y="6265045"/>
            <a:ext cx="2574290" cy="450427"/>
          </a:xfrm>
          <a:prstGeom prst="rect">
            <a:avLst/>
          </a:prstGeom>
        </p:spPr>
      </p:pic>
      <p:sp>
        <p:nvSpPr>
          <p:cNvPr id="17" name="Rectangle 2"/>
          <p:cNvSpPr>
            <a:spLocks noGrp="1" noChangeArrowheads="1"/>
          </p:cNvSpPr>
          <p:nvPr>
            <p:ph type="title" idx="4294967295"/>
          </p:nvPr>
        </p:nvSpPr>
        <p:spPr>
          <a:xfrm>
            <a:off x="367439" y="203116"/>
            <a:ext cx="8321040" cy="871257"/>
          </a:xfrm>
        </p:spPr>
        <p:txBody>
          <a:bodyPr/>
          <a:lstStyle/>
          <a:p>
            <a:pPr algn="ctr" eaLnBrk="1" hangingPunct="1"/>
            <a:endParaRPr lang="en-US" sz="2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204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11" name="Subtitle 2"/>
          <p:cNvSpPr txBox="1">
            <a:spLocks/>
          </p:cNvSpPr>
          <p:nvPr userDrawn="1"/>
        </p:nvSpPr>
        <p:spPr bwMode="auto">
          <a:xfrm>
            <a:off x="711306" y="1181938"/>
            <a:ext cx="7745198" cy="446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537" tIns="40769" rIns="81537" bIns="40769" numCol="1" anchor="t" anchorCtr="0" compatLnSpc="1">
            <a:prstTxWarp prst="textNoShape">
              <a:avLst/>
            </a:prstTxWarp>
          </a:bodyPr>
          <a:lstStyle>
            <a:lvl1pPr algn="ctr" defTabSz="407681" rtl="0" eaLnBrk="0" fontAlgn="base" hangingPunct="0">
              <a:lnSpc>
                <a:spcPct val="130000"/>
              </a:lnSpc>
              <a:spcBef>
                <a:spcPct val="20000"/>
              </a:spcBef>
              <a:spcAft>
                <a:spcPct val="0"/>
              </a:spcAft>
              <a:buFont typeface="Arial" pitchFamily="34" charset="0"/>
              <a:defRPr sz="900" kern="1200">
                <a:solidFill>
                  <a:schemeClr val="tx2"/>
                </a:solidFill>
                <a:latin typeface="Open Sans Light"/>
                <a:ea typeface="MS PGothic" pitchFamily="34" charset="-128"/>
                <a:cs typeface="Open Sans Light"/>
              </a:defRPr>
            </a:lvl1pPr>
            <a:lvl2pPr marL="407681" algn="ctr" defTabSz="407681" rtl="0" eaLnBrk="0" fontAlgn="base" hangingPunct="0">
              <a:lnSpc>
                <a:spcPct val="130000"/>
              </a:lnSpc>
              <a:spcBef>
                <a:spcPct val="20000"/>
              </a:spcBef>
              <a:spcAft>
                <a:spcPct val="0"/>
              </a:spcAft>
              <a:buFont typeface="Arial" pitchFamily="34" charset="0"/>
              <a:defRPr sz="1200" kern="1200">
                <a:solidFill>
                  <a:schemeClr val="tx2"/>
                </a:solidFill>
                <a:latin typeface="Open Sans"/>
                <a:ea typeface="MS PGothic" pitchFamily="34" charset="-128"/>
                <a:cs typeface="Open Sans"/>
              </a:defRPr>
            </a:lvl2pPr>
            <a:lvl3pPr marL="815361" algn="ctr" defTabSz="407681" rtl="0" eaLnBrk="0" fontAlgn="base" hangingPunct="0">
              <a:lnSpc>
                <a:spcPct val="130000"/>
              </a:lnSpc>
              <a:spcBef>
                <a:spcPct val="20000"/>
              </a:spcBef>
              <a:spcAft>
                <a:spcPct val="0"/>
              </a:spcAft>
              <a:buFont typeface="Arial" pitchFamily="34" charset="0"/>
              <a:defRPr sz="1200" kern="1200">
                <a:solidFill>
                  <a:schemeClr val="tx2"/>
                </a:solidFill>
                <a:latin typeface="Open Sans"/>
                <a:ea typeface="MS PGothic" pitchFamily="34" charset="-128"/>
                <a:cs typeface="Open Sans"/>
              </a:defRPr>
            </a:lvl3pPr>
            <a:lvl4pPr marL="1223041" algn="ctr" defTabSz="407681" rtl="0" eaLnBrk="0" fontAlgn="base" hangingPunct="0">
              <a:lnSpc>
                <a:spcPct val="130000"/>
              </a:lnSpc>
              <a:spcBef>
                <a:spcPct val="20000"/>
              </a:spcBef>
              <a:spcAft>
                <a:spcPct val="0"/>
              </a:spcAft>
              <a:buFont typeface="Arial" pitchFamily="34" charset="0"/>
              <a:defRPr sz="1200" kern="1200">
                <a:solidFill>
                  <a:schemeClr val="tx2"/>
                </a:solidFill>
                <a:latin typeface="Open Sans"/>
                <a:ea typeface="MS PGothic" pitchFamily="34" charset="-128"/>
                <a:cs typeface="Open Sans"/>
              </a:defRPr>
            </a:lvl4pPr>
            <a:lvl5pPr marL="1630721" algn="ctr" defTabSz="407681" rtl="0" eaLnBrk="0" fontAlgn="base" hangingPunct="0">
              <a:lnSpc>
                <a:spcPct val="130000"/>
              </a:lnSpc>
              <a:spcBef>
                <a:spcPct val="20000"/>
              </a:spcBef>
              <a:spcAft>
                <a:spcPct val="0"/>
              </a:spcAft>
              <a:buFont typeface="Arial" pitchFamily="34" charset="0"/>
              <a:defRPr sz="1200" kern="1200">
                <a:solidFill>
                  <a:schemeClr val="tx2"/>
                </a:solidFill>
                <a:latin typeface="Open Sans"/>
                <a:ea typeface="MS PGothic" pitchFamily="34" charset="-128"/>
                <a:cs typeface="Open Sans"/>
              </a:defRPr>
            </a:lvl5pPr>
            <a:lvl6pPr marL="2242257" indent="-203842" algn="l" defTabSz="407683" rtl="0" eaLnBrk="1" latinLnBrk="0" hangingPunct="1">
              <a:spcBef>
                <a:spcPct val="20000"/>
              </a:spcBef>
              <a:buFont typeface="Arial"/>
              <a:buChar char="•"/>
              <a:defRPr sz="1800" kern="1200">
                <a:solidFill>
                  <a:schemeClr val="tx1"/>
                </a:solidFill>
                <a:latin typeface="+mn-lt"/>
                <a:ea typeface="+mn-ea"/>
                <a:cs typeface="+mn-cs"/>
              </a:defRPr>
            </a:lvl6pPr>
            <a:lvl7pPr marL="2649941" indent="-203842" algn="l" defTabSz="407683" rtl="0" eaLnBrk="1" latinLnBrk="0" hangingPunct="1">
              <a:spcBef>
                <a:spcPct val="20000"/>
              </a:spcBef>
              <a:buFont typeface="Arial"/>
              <a:buChar char="•"/>
              <a:defRPr sz="1800" kern="1200">
                <a:solidFill>
                  <a:schemeClr val="tx1"/>
                </a:solidFill>
                <a:latin typeface="+mn-lt"/>
                <a:ea typeface="+mn-ea"/>
                <a:cs typeface="+mn-cs"/>
              </a:defRPr>
            </a:lvl7pPr>
            <a:lvl8pPr marL="3057625" indent="-203842" algn="l" defTabSz="407683" rtl="0" eaLnBrk="1" latinLnBrk="0" hangingPunct="1">
              <a:spcBef>
                <a:spcPct val="20000"/>
              </a:spcBef>
              <a:buFont typeface="Arial"/>
              <a:buChar char="•"/>
              <a:defRPr sz="1800" kern="1200">
                <a:solidFill>
                  <a:schemeClr val="tx1"/>
                </a:solidFill>
                <a:latin typeface="+mn-lt"/>
                <a:ea typeface="+mn-ea"/>
                <a:cs typeface="+mn-cs"/>
              </a:defRPr>
            </a:lvl8pPr>
            <a:lvl9pPr marL="3465308" indent="-203842" algn="l" defTabSz="407683" rtl="0" eaLnBrk="1" latinLnBrk="0" hangingPunct="1">
              <a:spcBef>
                <a:spcPct val="20000"/>
              </a:spcBef>
              <a:buFont typeface="Arial"/>
              <a:buChar char="•"/>
              <a:defRPr sz="1800" kern="1200">
                <a:solidFill>
                  <a:schemeClr val="tx1"/>
                </a:solidFill>
                <a:latin typeface="+mn-lt"/>
                <a:ea typeface="+mn-ea"/>
                <a:cs typeface="+mn-cs"/>
              </a:defRPr>
            </a:lvl9pPr>
          </a:lstStyle>
          <a:p>
            <a:pPr algn="l" eaLnBrk="1" hangingPunct="1">
              <a:lnSpc>
                <a:spcPct val="100000"/>
              </a:lnSpc>
              <a:spcAft>
                <a:spcPts val="675"/>
              </a:spcAft>
            </a:pPr>
            <a:endParaRPr lang="en-US" altLang="en-US" sz="1300" b="1" dirty="0">
              <a:solidFill>
                <a:srgbClr val="007CC2"/>
              </a:solidFill>
              <a:latin typeface="Arial" pitchFamily="34" charset="0"/>
              <a:cs typeface="Open Sans Light" charset="0"/>
            </a:endParaRPr>
          </a:p>
        </p:txBody>
      </p:sp>
      <p:sp>
        <p:nvSpPr>
          <p:cNvPr id="15" name="Subtitle 2"/>
          <p:cNvSpPr txBox="1">
            <a:spLocks/>
          </p:cNvSpPr>
          <p:nvPr userDrawn="1"/>
        </p:nvSpPr>
        <p:spPr bwMode="auto">
          <a:xfrm>
            <a:off x="863706" y="1385138"/>
            <a:ext cx="7745198" cy="446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537" tIns="40769" rIns="81537" bIns="40769" numCol="1" anchor="t" anchorCtr="0" compatLnSpc="1">
            <a:prstTxWarp prst="textNoShape">
              <a:avLst/>
            </a:prstTxWarp>
          </a:bodyPr>
          <a:lstStyle>
            <a:lvl1pPr algn="ctr" defTabSz="407681" rtl="0" eaLnBrk="0" fontAlgn="base" hangingPunct="0">
              <a:lnSpc>
                <a:spcPct val="130000"/>
              </a:lnSpc>
              <a:spcBef>
                <a:spcPct val="20000"/>
              </a:spcBef>
              <a:spcAft>
                <a:spcPct val="0"/>
              </a:spcAft>
              <a:buFont typeface="Arial" pitchFamily="34" charset="0"/>
              <a:defRPr sz="900" kern="1200">
                <a:solidFill>
                  <a:schemeClr val="tx2"/>
                </a:solidFill>
                <a:latin typeface="Open Sans Light"/>
                <a:ea typeface="MS PGothic" pitchFamily="34" charset="-128"/>
                <a:cs typeface="Open Sans Light"/>
              </a:defRPr>
            </a:lvl1pPr>
            <a:lvl2pPr marL="407681" algn="ctr" defTabSz="407681" rtl="0" eaLnBrk="0" fontAlgn="base" hangingPunct="0">
              <a:lnSpc>
                <a:spcPct val="130000"/>
              </a:lnSpc>
              <a:spcBef>
                <a:spcPct val="20000"/>
              </a:spcBef>
              <a:spcAft>
                <a:spcPct val="0"/>
              </a:spcAft>
              <a:buFont typeface="Arial" pitchFamily="34" charset="0"/>
              <a:defRPr sz="1200" kern="1200">
                <a:solidFill>
                  <a:schemeClr val="tx2"/>
                </a:solidFill>
                <a:latin typeface="Open Sans"/>
                <a:ea typeface="MS PGothic" pitchFamily="34" charset="-128"/>
                <a:cs typeface="Open Sans"/>
              </a:defRPr>
            </a:lvl2pPr>
            <a:lvl3pPr marL="815361" algn="ctr" defTabSz="407681" rtl="0" eaLnBrk="0" fontAlgn="base" hangingPunct="0">
              <a:lnSpc>
                <a:spcPct val="130000"/>
              </a:lnSpc>
              <a:spcBef>
                <a:spcPct val="20000"/>
              </a:spcBef>
              <a:spcAft>
                <a:spcPct val="0"/>
              </a:spcAft>
              <a:buFont typeface="Arial" pitchFamily="34" charset="0"/>
              <a:defRPr sz="1200" kern="1200">
                <a:solidFill>
                  <a:schemeClr val="tx2"/>
                </a:solidFill>
                <a:latin typeface="Open Sans"/>
                <a:ea typeface="MS PGothic" pitchFamily="34" charset="-128"/>
                <a:cs typeface="Open Sans"/>
              </a:defRPr>
            </a:lvl3pPr>
            <a:lvl4pPr marL="1223041" algn="ctr" defTabSz="407681" rtl="0" eaLnBrk="0" fontAlgn="base" hangingPunct="0">
              <a:lnSpc>
                <a:spcPct val="130000"/>
              </a:lnSpc>
              <a:spcBef>
                <a:spcPct val="20000"/>
              </a:spcBef>
              <a:spcAft>
                <a:spcPct val="0"/>
              </a:spcAft>
              <a:buFont typeface="Arial" pitchFamily="34" charset="0"/>
              <a:defRPr sz="1200" kern="1200">
                <a:solidFill>
                  <a:schemeClr val="tx2"/>
                </a:solidFill>
                <a:latin typeface="Open Sans"/>
                <a:ea typeface="MS PGothic" pitchFamily="34" charset="-128"/>
                <a:cs typeface="Open Sans"/>
              </a:defRPr>
            </a:lvl4pPr>
            <a:lvl5pPr marL="1630721" algn="ctr" defTabSz="407681" rtl="0" eaLnBrk="0" fontAlgn="base" hangingPunct="0">
              <a:lnSpc>
                <a:spcPct val="130000"/>
              </a:lnSpc>
              <a:spcBef>
                <a:spcPct val="20000"/>
              </a:spcBef>
              <a:spcAft>
                <a:spcPct val="0"/>
              </a:spcAft>
              <a:buFont typeface="Arial" pitchFamily="34" charset="0"/>
              <a:defRPr sz="1200" kern="1200">
                <a:solidFill>
                  <a:schemeClr val="tx2"/>
                </a:solidFill>
                <a:latin typeface="Open Sans"/>
                <a:ea typeface="MS PGothic" pitchFamily="34" charset="-128"/>
                <a:cs typeface="Open Sans"/>
              </a:defRPr>
            </a:lvl5pPr>
            <a:lvl6pPr marL="2242257" indent="-203842" algn="l" defTabSz="407683" rtl="0" eaLnBrk="1" latinLnBrk="0" hangingPunct="1">
              <a:spcBef>
                <a:spcPct val="20000"/>
              </a:spcBef>
              <a:buFont typeface="Arial"/>
              <a:buChar char="•"/>
              <a:defRPr sz="1800" kern="1200">
                <a:solidFill>
                  <a:schemeClr val="tx1"/>
                </a:solidFill>
                <a:latin typeface="+mn-lt"/>
                <a:ea typeface="+mn-ea"/>
                <a:cs typeface="+mn-cs"/>
              </a:defRPr>
            </a:lvl6pPr>
            <a:lvl7pPr marL="2649941" indent="-203842" algn="l" defTabSz="407683" rtl="0" eaLnBrk="1" latinLnBrk="0" hangingPunct="1">
              <a:spcBef>
                <a:spcPct val="20000"/>
              </a:spcBef>
              <a:buFont typeface="Arial"/>
              <a:buChar char="•"/>
              <a:defRPr sz="1800" kern="1200">
                <a:solidFill>
                  <a:schemeClr val="tx1"/>
                </a:solidFill>
                <a:latin typeface="+mn-lt"/>
                <a:ea typeface="+mn-ea"/>
                <a:cs typeface="+mn-cs"/>
              </a:defRPr>
            </a:lvl7pPr>
            <a:lvl8pPr marL="3057625" indent="-203842" algn="l" defTabSz="407683" rtl="0" eaLnBrk="1" latinLnBrk="0" hangingPunct="1">
              <a:spcBef>
                <a:spcPct val="20000"/>
              </a:spcBef>
              <a:buFont typeface="Arial"/>
              <a:buChar char="•"/>
              <a:defRPr sz="1800" kern="1200">
                <a:solidFill>
                  <a:schemeClr val="tx1"/>
                </a:solidFill>
                <a:latin typeface="+mn-lt"/>
                <a:ea typeface="+mn-ea"/>
                <a:cs typeface="+mn-cs"/>
              </a:defRPr>
            </a:lvl8pPr>
            <a:lvl9pPr marL="3465308" indent="-203842" algn="l" defTabSz="407683" rtl="0" eaLnBrk="1" latinLnBrk="0" hangingPunct="1">
              <a:spcBef>
                <a:spcPct val="20000"/>
              </a:spcBef>
              <a:buFont typeface="Arial"/>
              <a:buChar char="•"/>
              <a:defRPr sz="1800" kern="1200">
                <a:solidFill>
                  <a:schemeClr val="tx1"/>
                </a:solidFill>
                <a:latin typeface="+mn-lt"/>
                <a:ea typeface="+mn-ea"/>
                <a:cs typeface="+mn-cs"/>
              </a:defRPr>
            </a:lvl9pPr>
          </a:lstStyle>
          <a:p>
            <a:pPr algn="l" eaLnBrk="1" hangingPunct="1">
              <a:lnSpc>
                <a:spcPct val="100000"/>
              </a:lnSpc>
              <a:spcAft>
                <a:spcPts val="675"/>
              </a:spcAft>
            </a:pPr>
            <a:endParaRPr lang="en-US" altLang="en-US" sz="1300" b="1" dirty="0">
              <a:solidFill>
                <a:srgbClr val="007CC2"/>
              </a:solidFill>
              <a:latin typeface="Arial" pitchFamily="34" charset="0"/>
              <a:cs typeface="Open Sans Light" charset="0"/>
            </a:endParaRPr>
          </a:p>
        </p:txBody>
      </p:sp>
      <p:pic>
        <p:nvPicPr>
          <p:cNvPr id="17" name="Picture 5"/>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6309482" y="6265045"/>
            <a:ext cx="2595225" cy="450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3"/>
          <p:cNvSpPr>
            <a:spLocks noGrp="1" noChangeArrowheads="1"/>
          </p:cNvSpPr>
          <p:nvPr>
            <p:ph type="sldNum" sz="quarter" idx="10"/>
          </p:nvPr>
        </p:nvSpPr>
        <p:spPr>
          <a:xfrm>
            <a:off x="3545979" y="6316189"/>
            <a:ext cx="2057400" cy="348563"/>
          </a:xfrm>
          <a:noFill/>
          <a:ln>
            <a:noFill/>
          </a:ln>
        </p:spPr>
        <p:txBody>
          <a:bodyPr/>
          <a:lstStyle>
            <a:lvl1pPr>
              <a:defRPr sz="800">
                <a:solidFill>
                  <a:schemeClr val="tx1"/>
                </a:solidFill>
                <a:latin typeface="Arial" panose="020B0604020202020204" pitchFamily="34" charset="0"/>
                <a:cs typeface="Arial" panose="020B0604020202020204" pitchFamily="34" charset="0"/>
              </a:defRPr>
            </a:lvl1pPr>
          </a:lstStyle>
          <a:p>
            <a:pPr>
              <a:defRPr/>
            </a:pPr>
            <a:fld id="{A38617E1-1E2D-4A80-9DE1-EAB7EC42A3D5}" type="slidenum">
              <a:rPr lang="en-US" smtClean="0">
                <a:solidFill>
                  <a:srgbClr val="000000"/>
                </a:solidFill>
              </a:rPr>
              <a:pPr>
                <a:defRPr/>
              </a:pPr>
              <a:t>‹#›</a:t>
            </a:fld>
            <a:endParaRPr lang="en-US" dirty="0">
              <a:solidFill>
                <a:srgbClr val="000000"/>
              </a:solidFill>
            </a:endParaRPr>
          </a:p>
        </p:txBody>
      </p:sp>
      <p:cxnSp>
        <p:nvCxnSpPr>
          <p:cNvPr id="21" name="Straight Connector 20"/>
          <p:cNvCxnSpPr/>
          <p:nvPr userDrawn="1"/>
        </p:nvCxnSpPr>
        <p:spPr>
          <a:xfrm>
            <a:off x="365760" y="975360"/>
            <a:ext cx="8321040" cy="0"/>
          </a:xfrm>
          <a:prstGeom prst="line">
            <a:avLst/>
          </a:prstGeom>
          <a:ln>
            <a:solidFill>
              <a:srgbClr val="007CC2"/>
            </a:solidFill>
          </a:ln>
          <a:effectLst/>
        </p:spPr>
        <p:style>
          <a:lnRef idx="2">
            <a:schemeClr val="accent1"/>
          </a:lnRef>
          <a:fillRef idx="0">
            <a:schemeClr val="accent1"/>
          </a:fillRef>
          <a:effectRef idx="1">
            <a:schemeClr val="accent1"/>
          </a:effectRef>
          <a:fontRef idx="minor">
            <a:schemeClr val="tx1"/>
          </a:fontRef>
        </p:style>
      </p:cxnSp>
      <p:sp>
        <p:nvSpPr>
          <p:cNvPr id="8" name="Content Placeholder 2"/>
          <p:cNvSpPr>
            <a:spLocks noGrp="1"/>
          </p:cNvSpPr>
          <p:nvPr>
            <p:ph sz="quarter" idx="12"/>
          </p:nvPr>
        </p:nvSpPr>
        <p:spPr>
          <a:xfrm>
            <a:off x="1" y="1244600"/>
            <a:ext cx="9144000" cy="2565400"/>
          </a:xfrm>
          <a:solidFill>
            <a:srgbClr val="007CC2"/>
          </a:solidFill>
        </p:spPr>
        <p:txBody>
          <a:bodyPr/>
          <a:lstStyle>
            <a:lvl1pPr marL="682625" indent="-225425">
              <a:defRPr sz="1300" baseline="0">
                <a:solidFill>
                  <a:schemeClr val="bg1"/>
                </a:solidFill>
                <a:latin typeface="Arial" panose="020B0604020202020204" pitchFamily="34" charset="0"/>
                <a:cs typeface="Arial" panose="020B0604020202020204" pitchFamily="34" charset="0"/>
              </a:defRPr>
            </a:lvl1pPr>
            <a:lvl2pPr marL="682625" indent="-192088">
              <a:buClr>
                <a:schemeClr val="bg1"/>
              </a:buClr>
              <a:defRPr sz="1300">
                <a:solidFill>
                  <a:schemeClr val="bg1"/>
                </a:solidFill>
                <a:latin typeface="Arial" panose="020B0604020202020204" pitchFamily="34" charset="0"/>
                <a:cs typeface="Arial" panose="020B0604020202020204" pitchFamily="34" charset="0"/>
              </a:defRPr>
            </a:lvl2pPr>
            <a:lvl3pPr marL="1027113" indent="-193675">
              <a:buClr>
                <a:schemeClr val="bg1"/>
              </a:buClr>
              <a:defRPr sz="1300">
                <a:solidFill>
                  <a:schemeClr val="bg1"/>
                </a:solidFill>
                <a:latin typeface="Arial" panose="020B0604020202020204" pitchFamily="34" charset="0"/>
                <a:cs typeface="Arial" panose="020B0604020202020204" pitchFamily="34" charset="0"/>
              </a:defRPr>
            </a:lvl3pPr>
            <a:lvl4pPr marL="1260475" indent="-196850">
              <a:buClr>
                <a:schemeClr val="bg1"/>
              </a:buClr>
              <a:defRPr sz="1300">
                <a:solidFill>
                  <a:schemeClr val="bg1"/>
                </a:solidFill>
                <a:latin typeface="Arial" panose="020B0604020202020204" pitchFamily="34" charset="0"/>
                <a:cs typeface="Arial" panose="020B0604020202020204" pitchFamily="34" charset="0"/>
              </a:defRPr>
            </a:lvl4pPr>
            <a:lvl5pPr marL="1484313" indent="-196850">
              <a:buClr>
                <a:schemeClr val="bg1"/>
              </a:buClr>
              <a:defRPr sz="1300">
                <a:solidFill>
                  <a:schemeClr val="bg1"/>
                </a:solidFill>
                <a:latin typeface="Arial" panose="020B0604020202020204" pitchFamily="34" charset="0"/>
                <a:cs typeface="Arial" panose="020B0604020202020204" pitchFamily="34" charset="0"/>
              </a:defRPr>
            </a:lvl5pPr>
          </a:lstStyle>
          <a:p>
            <a:pPr lvl="0"/>
            <a:endParaRPr lang="en-US" dirty="0" smtClean="0"/>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quarter" idx="11"/>
          </p:nvPr>
        </p:nvSpPr>
        <p:spPr>
          <a:xfrm>
            <a:off x="517030" y="3987800"/>
            <a:ext cx="8036420" cy="1872309"/>
          </a:xfrm>
        </p:spPr>
        <p:txBody>
          <a:bodyPr/>
          <a:lstStyle>
            <a:lvl1pPr>
              <a:defRPr sz="1300">
                <a:solidFill>
                  <a:schemeClr val="tx1"/>
                </a:solidFill>
                <a:latin typeface="Arial" panose="020B0604020202020204" pitchFamily="34" charset="0"/>
                <a:cs typeface="Arial" panose="020B0604020202020204" pitchFamily="34" charset="0"/>
              </a:defRPr>
            </a:lvl1pPr>
            <a:lvl2pPr>
              <a:buClr>
                <a:srgbClr val="007CC2"/>
              </a:buClr>
              <a:defRPr sz="1300">
                <a:solidFill>
                  <a:schemeClr val="tx1"/>
                </a:solidFill>
                <a:latin typeface="Arial" panose="020B0604020202020204" pitchFamily="34" charset="0"/>
                <a:cs typeface="Arial" panose="020B0604020202020204" pitchFamily="34" charset="0"/>
              </a:defRPr>
            </a:lvl2pPr>
            <a:lvl3pPr>
              <a:buClr>
                <a:srgbClr val="007CC2"/>
              </a:buClr>
              <a:defRPr sz="1300">
                <a:solidFill>
                  <a:schemeClr val="tx1"/>
                </a:solidFill>
                <a:latin typeface="Arial" panose="020B0604020202020204" pitchFamily="34" charset="0"/>
                <a:cs typeface="Arial" panose="020B0604020202020204" pitchFamily="34" charset="0"/>
              </a:defRPr>
            </a:lvl3pPr>
            <a:lvl4pPr>
              <a:buClr>
                <a:srgbClr val="007CC2"/>
              </a:buClr>
              <a:defRPr sz="1300">
                <a:solidFill>
                  <a:schemeClr val="tx1"/>
                </a:solidFill>
                <a:latin typeface="Arial" panose="020B0604020202020204" pitchFamily="34" charset="0"/>
                <a:cs typeface="Arial" panose="020B0604020202020204" pitchFamily="34" charset="0"/>
              </a:defRPr>
            </a:lvl4pPr>
            <a:lvl5pPr>
              <a:buClr>
                <a:srgbClr val="007CC2"/>
              </a:buClr>
              <a:defRPr sz="13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Rectangle 2"/>
          <p:cNvSpPr>
            <a:spLocks noGrp="1" noChangeArrowheads="1"/>
          </p:cNvSpPr>
          <p:nvPr>
            <p:ph type="title" idx="4294967295"/>
          </p:nvPr>
        </p:nvSpPr>
        <p:spPr>
          <a:xfrm>
            <a:off x="367439" y="203116"/>
            <a:ext cx="8321040" cy="871257"/>
          </a:xfrm>
        </p:spPr>
        <p:txBody>
          <a:bodyPr/>
          <a:lstStyle/>
          <a:p>
            <a:pPr algn="ctr" eaLnBrk="1" hangingPunct="1"/>
            <a:endParaRPr lang="en-US" sz="2800" dirty="0" smtClean="0">
              <a:latin typeface="Arial" panose="020B0604020202020204" pitchFamily="34" charset="0"/>
              <a:cs typeface="Arial" panose="020B0604020202020204" pitchFamily="34" charset="0"/>
            </a:endParaRPr>
          </a:p>
        </p:txBody>
      </p:sp>
      <p:cxnSp>
        <p:nvCxnSpPr>
          <p:cNvPr id="10" name="Straight Connector 9"/>
          <p:cNvCxnSpPr/>
          <p:nvPr userDrawn="1"/>
        </p:nvCxnSpPr>
        <p:spPr>
          <a:xfrm>
            <a:off x="365760" y="6182360"/>
            <a:ext cx="8321040" cy="0"/>
          </a:xfrm>
          <a:prstGeom prst="line">
            <a:avLst/>
          </a:prstGeom>
          <a:ln w="19050">
            <a:solidFill>
              <a:srgbClr val="007CC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783363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sp>
        <p:nvSpPr>
          <p:cNvPr id="11" name="Subtitle 2"/>
          <p:cNvSpPr txBox="1">
            <a:spLocks/>
          </p:cNvSpPr>
          <p:nvPr userDrawn="1"/>
        </p:nvSpPr>
        <p:spPr bwMode="auto">
          <a:xfrm>
            <a:off x="711306" y="1181938"/>
            <a:ext cx="7745198" cy="446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537" tIns="40769" rIns="81537" bIns="40769" numCol="1" anchor="t" anchorCtr="0" compatLnSpc="1">
            <a:prstTxWarp prst="textNoShape">
              <a:avLst/>
            </a:prstTxWarp>
          </a:bodyPr>
          <a:lstStyle>
            <a:lvl1pPr algn="ctr" defTabSz="407681" rtl="0" eaLnBrk="0" fontAlgn="base" hangingPunct="0">
              <a:lnSpc>
                <a:spcPct val="130000"/>
              </a:lnSpc>
              <a:spcBef>
                <a:spcPct val="20000"/>
              </a:spcBef>
              <a:spcAft>
                <a:spcPct val="0"/>
              </a:spcAft>
              <a:buFont typeface="Arial" pitchFamily="34" charset="0"/>
              <a:defRPr sz="900" kern="1200">
                <a:solidFill>
                  <a:schemeClr val="tx2"/>
                </a:solidFill>
                <a:latin typeface="Open Sans Light"/>
                <a:ea typeface="MS PGothic" pitchFamily="34" charset="-128"/>
                <a:cs typeface="Open Sans Light"/>
              </a:defRPr>
            </a:lvl1pPr>
            <a:lvl2pPr marL="407681" algn="ctr" defTabSz="407681" rtl="0" eaLnBrk="0" fontAlgn="base" hangingPunct="0">
              <a:lnSpc>
                <a:spcPct val="130000"/>
              </a:lnSpc>
              <a:spcBef>
                <a:spcPct val="20000"/>
              </a:spcBef>
              <a:spcAft>
                <a:spcPct val="0"/>
              </a:spcAft>
              <a:buFont typeface="Arial" pitchFamily="34" charset="0"/>
              <a:defRPr sz="1200" kern="1200">
                <a:solidFill>
                  <a:schemeClr val="tx2"/>
                </a:solidFill>
                <a:latin typeface="Open Sans"/>
                <a:ea typeface="MS PGothic" pitchFamily="34" charset="-128"/>
                <a:cs typeface="Open Sans"/>
              </a:defRPr>
            </a:lvl2pPr>
            <a:lvl3pPr marL="815361" algn="ctr" defTabSz="407681" rtl="0" eaLnBrk="0" fontAlgn="base" hangingPunct="0">
              <a:lnSpc>
                <a:spcPct val="130000"/>
              </a:lnSpc>
              <a:spcBef>
                <a:spcPct val="20000"/>
              </a:spcBef>
              <a:spcAft>
                <a:spcPct val="0"/>
              </a:spcAft>
              <a:buFont typeface="Arial" pitchFamily="34" charset="0"/>
              <a:defRPr sz="1200" kern="1200">
                <a:solidFill>
                  <a:schemeClr val="tx2"/>
                </a:solidFill>
                <a:latin typeface="Open Sans"/>
                <a:ea typeface="MS PGothic" pitchFamily="34" charset="-128"/>
                <a:cs typeface="Open Sans"/>
              </a:defRPr>
            </a:lvl3pPr>
            <a:lvl4pPr marL="1223041" algn="ctr" defTabSz="407681" rtl="0" eaLnBrk="0" fontAlgn="base" hangingPunct="0">
              <a:lnSpc>
                <a:spcPct val="130000"/>
              </a:lnSpc>
              <a:spcBef>
                <a:spcPct val="20000"/>
              </a:spcBef>
              <a:spcAft>
                <a:spcPct val="0"/>
              </a:spcAft>
              <a:buFont typeface="Arial" pitchFamily="34" charset="0"/>
              <a:defRPr sz="1200" kern="1200">
                <a:solidFill>
                  <a:schemeClr val="tx2"/>
                </a:solidFill>
                <a:latin typeface="Open Sans"/>
                <a:ea typeface="MS PGothic" pitchFamily="34" charset="-128"/>
                <a:cs typeface="Open Sans"/>
              </a:defRPr>
            </a:lvl4pPr>
            <a:lvl5pPr marL="1630721" algn="ctr" defTabSz="407681" rtl="0" eaLnBrk="0" fontAlgn="base" hangingPunct="0">
              <a:lnSpc>
                <a:spcPct val="130000"/>
              </a:lnSpc>
              <a:spcBef>
                <a:spcPct val="20000"/>
              </a:spcBef>
              <a:spcAft>
                <a:spcPct val="0"/>
              </a:spcAft>
              <a:buFont typeface="Arial" pitchFamily="34" charset="0"/>
              <a:defRPr sz="1200" kern="1200">
                <a:solidFill>
                  <a:schemeClr val="tx2"/>
                </a:solidFill>
                <a:latin typeface="Open Sans"/>
                <a:ea typeface="MS PGothic" pitchFamily="34" charset="-128"/>
                <a:cs typeface="Open Sans"/>
              </a:defRPr>
            </a:lvl5pPr>
            <a:lvl6pPr marL="2242257" indent="-203842" algn="l" defTabSz="407683" rtl="0" eaLnBrk="1" latinLnBrk="0" hangingPunct="1">
              <a:spcBef>
                <a:spcPct val="20000"/>
              </a:spcBef>
              <a:buFont typeface="Arial"/>
              <a:buChar char="•"/>
              <a:defRPr sz="1800" kern="1200">
                <a:solidFill>
                  <a:schemeClr val="tx1"/>
                </a:solidFill>
                <a:latin typeface="+mn-lt"/>
                <a:ea typeface="+mn-ea"/>
                <a:cs typeface="+mn-cs"/>
              </a:defRPr>
            </a:lvl6pPr>
            <a:lvl7pPr marL="2649941" indent="-203842" algn="l" defTabSz="407683" rtl="0" eaLnBrk="1" latinLnBrk="0" hangingPunct="1">
              <a:spcBef>
                <a:spcPct val="20000"/>
              </a:spcBef>
              <a:buFont typeface="Arial"/>
              <a:buChar char="•"/>
              <a:defRPr sz="1800" kern="1200">
                <a:solidFill>
                  <a:schemeClr val="tx1"/>
                </a:solidFill>
                <a:latin typeface="+mn-lt"/>
                <a:ea typeface="+mn-ea"/>
                <a:cs typeface="+mn-cs"/>
              </a:defRPr>
            </a:lvl7pPr>
            <a:lvl8pPr marL="3057625" indent="-203842" algn="l" defTabSz="407683" rtl="0" eaLnBrk="1" latinLnBrk="0" hangingPunct="1">
              <a:spcBef>
                <a:spcPct val="20000"/>
              </a:spcBef>
              <a:buFont typeface="Arial"/>
              <a:buChar char="•"/>
              <a:defRPr sz="1800" kern="1200">
                <a:solidFill>
                  <a:schemeClr val="tx1"/>
                </a:solidFill>
                <a:latin typeface="+mn-lt"/>
                <a:ea typeface="+mn-ea"/>
                <a:cs typeface="+mn-cs"/>
              </a:defRPr>
            </a:lvl8pPr>
            <a:lvl9pPr marL="3465308" indent="-203842" algn="l" defTabSz="407683" rtl="0" eaLnBrk="1" latinLnBrk="0" hangingPunct="1">
              <a:spcBef>
                <a:spcPct val="20000"/>
              </a:spcBef>
              <a:buFont typeface="Arial"/>
              <a:buChar char="•"/>
              <a:defRPr sz="1800" kern="1200">
                <a:solidFill>
                  <a:schemeClr val="tx1"/>
                </a:solidFill>
                <a:latin typeface="+mn-lt"/>
                <a:ea typeface="+mn-ea"/>
                <a:cs typeface="+mn-cs"/>
              </a:defRPr>
            </a:lvl9pPr>
          </a:lstStyle>
          <a:p>
            <a:pPr algn="l" eaLnBrk="1" hangingPunct="1">
              <a:lnSpc>
                <a:spcPct val="100000"/>
              </a:lnSpc>
              <a:spcAft>
                <a:spcPts val="675"/>
              </a:spcAft>
            </a:pPr>
            <a:endParaRPr lang="en-US" altLang="en-US" sz="1300" b="1" dirty="0">
              <a:solidFill>
                <a:srgbClr val="007CC2"/>
              </a:solidFill>
              <a:latin typeface="Arial" pitchFamily="34" charset="0"/>
              <a:cs typeface="Open Sans Light" charset="0"/>
            </a:endParaRPr>
          </a:p>
        </p:txBody>
      </p:sp>
      <p:pic>
        <p:nvPicPr>
          <p:cNvPr id="17" name="Picture 5"/>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6309482" y="6265045"/>
            <a:ext cx="2595225" cy="450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3"/>
          <p:cNvSpPr>
            <a:spLocks noGrp="1" noChangeArrowheads="1"/>
          </p:cNvSpPr>
          <p:nvPr>
            <p:ph type="sldNum" sz="quarter" idx="10"/>
          </p:nvPr>
        </p:nvSpPr>
        <p:spPr>
          <a:xfrm>
            <a:off x="3545979" y="6316189"/>
            <a:ext cx="2057400" cy="348563"/>
          </a:xfrm>
          <a:noFill/>
          <a:ln>
            <a:noFill/>
          </a:ln>
        </p:spPr>
        <p:txBody>
          <a:bodyPr/>
          <a:lstStyle>
            <a:lvl1pPr>
              <a:defRPr sz="800">
                <a:solidFill>
                  <a:schemeClr val="tx1"/>
                </a:solidFill>
                <a:latin typeface="Arial" panose="020B0604020202020204" pitchFamily="34" charset="0"/>
                <a:cs typeface="Arial" panose="020B0604020202020204" pitchFamily="34" charset="0"/>
              </a:defRPr>
            </a:lvl1pPr>
          </a:lstStyle>
          <a:p>
            <a:pPr>
              <a:defRPr/>
            </a:pPr>
            <a:fld id="{A38617E1-1E2D-4A80-9DE1-EAB7EC42A3D5}" type="slidenum">
              <a:rPr lang="en-US" smtClean="0">
                <a:solidFill>
                  <a:srgbClr val="000000"/>
                </a:solidFill>
              </a:rPr>
              <a:pPr>
                <a:defRPr/>
              </a:pPr>
              <a:t>‹#›</a:t>
            </a:fld>
            <a:endParaRPr lang="en-US" dirty="0">
              <a:solidFill>
                <a:srgbClr val="000000"/>
              </a:solidFill>
            </a:endParaRPr>
          </a:p>
        </p:txBody>
      </p:sp>
      <p:cxnSp>
        <p:nvCxnSpPr>
          <p:cNvPr id="21" name="Straight Connector 20"/>
          <p:cNvCxnSpPr/>
          <p:nvPr userDrawn="1"/>
        </p:nvCxnSpPr>
        <p:spPr>
          <a:xfrm>
            <a:off x="365760" y="975360"/>
            <a:ext cx="8321040" cy="0"/>
          </a:xfrm>
          <a:prstGeom prst="line">
            <a:avLst/>
          </a:prstGeom>
          <a:ln>
            <a:solidFill>
              <a:srgbClr val="007CC2"/>
            </a:solidFill>
          </a:ln>
          <a:effectLst/>
        </p:spPr>
        <p:style>
          <a:lnRef idx="2">
            <a:schemeClr val="accent1"/>
          </a:lnRef>
          <a:fillRef idx="0">
            <a:schemeClr val="accent1"/>
          </a:fillRef>
          <a:effectRef idx="1">
            <a:schemeClr val="accent1"/>
          </a:effectRef>
          <a:fontRef idx="minor">
            <a:schemeClr val="tx1"/>
          </a:fontRef>
        </p:style>
      </p:cxnSp>
      <p:sp>
        <p:nvSpPr>
          <p:cNvPr id="8" name="Content Placeholder 2"/>
          <p:cNvSpPr>
            <a:spLocks noGrp="1"/>
          </p:cNvSpPr>
          <p:nvPr>
            <p:ph sz="quarter" idx="12"/>
          </p:nvPr>
        </p:nvSpPr>
        <p:spPr>
          <a:xfrm>
            <a:off x="5812929" y="1283538"/>
            <a:ext cx="2933700" cy="4461997"/>
          </a:xfrm>
          <a:solidFill>
            <a:srgbClr val="007CC2"/>
          </a:solidFill>
        </p:spPr>
        <p:txBody>
          <a:bodyPr/>
          <a:lstStyle>
            <a:lvl1pPr marL="454025" indent="-196850">
              <a:defRPr sz="1300">
                <a:solidFill>
                  <a:schemeClr val="bg1"/>
                </a:solidFill>
                <a:latin typeface="Arial" panose="020B0604020202020204" pitchFamily="34" charset="0"/>
                <a:cs typeface="Arial" panose="020B0604020202020204" pitchFamily="34" charset="0"/>
              </a:defRPr>
            </a:lvl1pPr>
            <a:lvl2pPr>
              <a:buClr>
                <a:schemeClr val="bg1"/>
              </a:buClr>
              <a:defRPr sz="1300">
                <a:solidFill>
                  <a:schemeClr val="bg1"/>
                </a:solidFill>
                <a:latin typeface="Arial" panose="020B0604020202020204" pitchFamily="34" charset="0"/>
                <a:cs typeface="Arial" panose="020B0604020202020204" pitchFamily="34" charset="0"/>
              </a:defRPr>
            </a:lvl2pPr>
            <a:lvl3pPr>
              <a:buClr>
                <a:schemeClr val="bg1"/>
              </a:buClr>
              <a:defRPr sz="1300">
                <a:solidFill>
                  <a:schemeClr val="bg1"/>
                </a:solidFill>
                <a:latin typeface="Arial" panose="020B0604020202020204" pitchFamily="34" charset="0"/>
                <a:cs typeface="Arial" panose="020B0604020202020204" pitchFamily="34" charset="0"/>
              </a:defRPr>
            </a:lvl3pPr>
            <a:lvl4pPr>
              <a:buClr>
                <a:schemeClr val="bg1"/>
              </a:buClr>
              <a:defRPr sz="1300">
                <a:solidFill>
                  <a:schemeClr val="bg1"/>
                </a:solidFill>
                <a:latin typeface="Arial" panose="020B0604020202020204" pitchFamily="34" charset="0"/>
                <a:cs typeface="Arial" panose="020B0604020202020204" pitchFamily="34" charset="0"/>
              </a:defRPr>
            </a:lvl4pPr>
            <a:lvl5pPr>
              <a:buClr>
                <a:schemeClr val="bg1"/>
              </a:buClr>
              <a:defRPr sz="1300">
                <a:solidFill>
                  <a:schemeClr val="bg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3"/>
          </p:nvPr>
        </p:nvSpPr>
        <p:spPr>
          <a:xfrm>
            <a:off x="517029" y="1283537"/>
            <a:ext cx="5188446" cy="4462272"/>
          </a:xfrm>
        </p:spPr>
        <p:txBody>
          <a:bodyPr/>
          <a:lstStyle>
            <a:lvl1pPr>
              <a:defRPr sz="1300">
                <a:solidFill>
                  <a:schemeClr val="tx1"/>
                </a:solidFill>
                <a:latin typeface="Arial" panose="020B0604020202020204" pitchFamily="34" charset="0"/>
                <a:cs typeface="Arial" panose="020B0604020202020204" pitchFamily="34" charset="0"/>
              </a:defRPr>
            </a:lvl1pPr>
            <a:lvl2pPr>
              <a:buClr>
                <a:srgbClr val="007CC2"/>
              </a:buClr>
              <a:defRPr sz="1300">
                <a:solidFill>
                  <a:schemeClr val="tx1"/>
                </a:solidFill>
                <a:latin typeface="Arial" panose="020B0604020202020204" pitchFamily="34" charset="0"/>
                <a:cs typeface="Arial" panose="020B0604020202020204" pitchFamily="34" charset="0"/>
              </a:defRPr>
            </a:lvl2pPr>
            <a:lvl3pPr>
              <a:buClr>
                <a:srgbClr val="007CC2"/>
              </a:buClr>
              <a:defRPr sz="1300">
                <a:solidFill>
                  <a:schemeClr val="tx1"/>
                </a:solidFill>
                <a:latin typeface="Arial" panose="020B0604020202020204" pitchFamily="34" charset="0"/>
                <a:cs typeface="Arial" panose="020B0604020202020204" pitchFamily="34" charset="0"/>
              </a:defRPr>
            </a:lvl3pPr>
            <a:lvl4pPr>
              <a:buClr>
                <a:srgbClr val="007CC2"/>
              </a:buClr>
              <a:defRPr sz="1300">
                <a:solidFill>
                  <a:schemeClr val="tx1"/>
                </a:solidFill>
                <a:latin typeface="Arial" panose="020B0604020202020204" pitchFamily="34" charset="0"/>
                <a:cs typeface="Arial" panose="020B0604020202020204" pitchFamily="34" charset="0"/>
              </a:defRPr>
            </a:lvl4pPr>
            <a:lvl5pPr>
              <a:buClr>
                <a:srgbClr val="007CC2"/>
              </a:buClr>
              <a:defRPr sz="13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2"/>
          <p:cNvSpPr>
            <a:spLocks noGrp="1" noChangeArrowheads="1"/>
          </p:cNvSpPr>
          <p:nvPr>
            <p:ph type="title" idx="4294967295"/>
          </p:nvPr>
        </p:nvSpPr>
        <p:spPr>
          <a:xfrm>
            <a:off x="367439" y="203116"/>
            <a:ext cx="8321040" cy="871257"/>
          </a:xfrm>
        </p:spPr>
        <p:txBody>
          <a:bodyPr/>
          <a:lstStyle/>
          <a:p>
            <a:pPr algn="ctr" eaLnBrk="1" hangingPunct="1"/>
            <a:endParaRPr lang="en-US" sz="2800" dirty="0" smtClean="0">
              <a:latin typeface="Arial" panose="020B0604020202020204" pitchFamily="34" charset="0"/>
              <a:cs typeface="Arial" panose="020B0604020202020204" pitchFamily="34" charset="0"/>
            </a:endParaRPr>
          </a:p>
        </p:txBody>
      </p:sp>
      <p:cxnSp>
        <p:nvCxnSpPr>
          <p:cNvPr id="9" name="Straight Connector 8"/>
          <p:cNvCxnSpPr/>
          <p:nvPr userDrawn="1"/>
        </p:nvCxnSpPr>
        <p:spPr>
          <a:xfrm>
            <a:off x="365760" y="6182360"/>
            <a:ext cx="8321040" cy="0"/>
          </a:xfrm>
          <a:prstGeom prst="line">
            <a:avLst/>
          </a:prstGeom>
          <a:ln w="19050">
            <a:solidFill>
              <a:srgbClr val="007CC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90362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1.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2.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3.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4.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5.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6.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7.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8.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29.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2.jpe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3.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1.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2.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3.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4.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5.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36.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37.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38.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39.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7.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8.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9.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05540" y="288304"/>
            <a:ext cx="8229023" cy="871257"/>
          </a:xfrm>
          <a:prstGeom prst="rect">
            <a:avLst/>
          </a:prstGeom>
          <a:noFill/>
          <a:ln w="9525">
            <a:noFill/>
            <a:miter lim="800000"/>
            <a:headEnd/>
            <a:tailEnd/>
          </a:ln>
        </p:spPr>
        <p:txBody>
          <a:bodyPr vert="horz" wrap="square" lIns="80067" tIns="40039" rIns="80067" bIns="40039"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46548" y="1329298"/>
            <a:ext cx="7998114" cy="4751295"/>
          </a:xfrm>
          <a:prstGeom prst="rect">
            <a:avLst/>
          </a:prstGeom>
          <a:noFill/>
          <a:ln w="9525">
            <a:noFill/>
            <a:miter lim="800000"/>
            <a:headEnd/>
            <a:tailEnd/>
          </a:ln>
        </p:spPr>
        <p:txBody>
          <a:bodyPr vert="horz" wrap="square" lIns="80067" tIns="40039" rIns="80067" bIns="40039"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7" name="Rectangle 13"/>
          <p:cNvSpPr>
            <a:spLocks noGrp="1" noChangeArrowheads="1"/>
          </p:cNvSpPr>
          <p:nvPr>
            <p:ph type="sldNum" sz="quarter" idx="4"/>
          </p:nvPr>
        </p:nvSpPr>
        <p:spPr bwMode="auto">
          <a:xfrm>
            <a:off x="3519616" y="6258038"/>
            <a:ext cx="1870364" cy="470647"/>
          </a:xfrm>
          <a:prstGeom prst="rect">
            <a:avLst/>
          </a:prstGeom>
          <a:noFill/>
          <a:ln>
            <a:noFill/>
          </a:ln>
          <a:extLst/>
        </p:spPr>
        <p:txBody>
          <a:bodyPr vert="horz" wrap="square" lIns="71898" tIns="35939" rIns="71898" bIns="35939" numCol="1" anchor="t" anchorCtr="0" compatLnSpc="1">
            <a:prstTxWarp prst="textNoShape">
              <a:avLst/>
            </a:prstTxWarp>
          </a:bodyPr>
          <a:lstStyle>
            <a:lvl1pPr algn="ctr">
              <a:defRPr sz="1000" b="0">
                <a:latin typeface="+mj-lt"/>
                <a:cs typeface="+mn-cs"/>
              </a:defRPr>
            </a:lvl1pPr>
          </a:lstStyle>
          <a:p>
            <a:pPr fontAlgn="base">
              <a:spcBef>
                <a:spcPct val="0"/>
              </a:spcBef>
              <a:spcAft>
                <a:spcPct val="0"/>
              </a:spcAft>
              <a:defRPr/>
            </a:pPr>
            <a:fld id="{25FF51D5-3356-4312-95CD-58044E5D5BD2}" type="slidenum">
              <a:rPr lang="en-US">
                <a:solidFill>
                  <a:srgbClr val="000000"/>
                </a:solidFill>
              </a:rPr>
              <a:pPr fontAlgn="base">
                <a:spcBef>
                  <a:spcPct val="0"/>
                </a:spcBef>
                <a:spcAft>
                  <a:spcPct val="0"/>
                </a:spcAft>
                <a:defRPr/>
              </a:pPr>
              <a:t>‹#›</a:t>
            </a:fld>
            <a:endParaRPr lang="en-US" dirty="0">
              <a:solidFill>
                <a:srgbClr val="000000"/>
              </a:solidFill>
            </a:endParaRPr>
          </a:p>
        </p:txBody>
      </p:sp>
      <p:sp>
        <p:nvSpPr>
          <p:cNvPr id="1032" name="Line 9"/>
          <p:cNvSpPr>
            <a:spLocks noChangeShapeType="1"/>
          </p:cNvSpPr>
          <p:nvPr/>
        </p:nvSpPr>
        <p:spPr bwMode="auto">
          <a:xfrm>
            <a:off x="362268" y="977713"/>
            <a:ext cx="8321040" cy="0"/>
          </a:xfrm>
          <a:prstGeom prst="line">
            <a:avLst/>
          </a:prstGeom>
          <a:noFill/>
          <a:ln w="25400">
            <a:solidFill>
              <a:srgbClr val="007CC2"/>
            </a:solidFill>
            <a:round/>
            <a:headEnd/>
            <a:tailEnd/>
          </a:ln>
          <a:extLst/>
        </p:spPr>
        <p:txBody>
          <a:bodyPr lIns="71978" tIns="35982" rIns="71978" bIns="35982"/>
          <a:lstStyle/>
          <a:p>
            <a:pPr fontAlgn="base">
              <a:spcBef>
                <a:spcPct val="0"/>
              </a:spcBef>
              <a:spcAft>
                <a:spcPct val="0"/>
              </a:spcAft>
              <a:defRPr/>
            </a:pPr>
            <a:endParaRPr lang="en-US" b="1" dirty="0">
              <a:solidFill>
                <a:srgbClr val="000000"/>
              </a:solidFill>
              <a:latin typeface="ＭＳ Ｐゴシック"/>
              <a:cs typeface="Arial" charset="0"/>
            </a:endParaRPr>
          </a:p>
        </p:txBody>
      </p:sp>
      <p:pic>
        <p:nvPicPr>
          <p:cNvPr id="3" name="Picture 2"/>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5699294" y="6372520"/>
            <a:ext cx="1593053" cy="316992"/>
          </a:xfrm>
          <a:prstGeom prst="rect">
            <a:avLst/>
          </a:prstGeom>
        </p:spPr>
      </p:pic>
      <p:pic>
        <p:nvPicPr>
          <p:cNvPr id="5" name="Picture 4"/>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7446458" y="6409096"/>
            <a:ext cx="1213659" cy="243840"/>
          </a:xfrm>
          <a:prstGeom prst="rect">
            <a:avLst/>
          </a:prstGeom>
        </p:spPr>
      </p:pic>
      <p:cxnSp>
        <p:nvCxnSpPr>
          <p:cNvPr id="8" name="Straight Connector 7"/>
          <p:cNvCxnSpPr/>
          <p:nvPr userDrawn="1"/>
        </p:nvCxnSpPr>
        <p:spPr>
          <a:xfrm>
            <a:off x="365760" y="6182360"/>
            <a:ext cx="8321040" cy="0"/>
          </a:xfrm>
          <a:prstGeom prst="line">
            <a:avLst/>
          </a:prstGeom>
          <a:ln w="19050">
            <a:solidFill>
              <a:srgbClr val="007CC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2665657"/>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timing>
    <p:tnLst>
      <p:par>
        <p:cTn id="1" dur="indefinite" restart="never" nodeType="tmRoot"/>
      </p:par>
    </p:tnLst>
  </p:timing>
  <p:hf sldNum="0" hdr="0" ftr="0" dt="0"/>
  <p:txStyles>
    <p:titleStyle>
      <a:lvl1pPr algn="ctr" defTabSz="799667" rtl="0" eaLnBrk="1" fontAlgn="base" hangingPunct="1">
        <a:spcBef>
          <a:spcPct val="0"/>
        </a:spcBef>
        <a:spcAft>
          <a:spcPct val="0"/>
        </a:spcAft>
        <a:defRPr sz="2800">
          <a:solidFill>
            <a:schemeClr val="tx2"/>
          </a:solidFill>
          <a:latin typeface="Arial" panose="020B0604020202020204" pitchFamily="34" charset="0"/>
          <a:ea typeface="+mj-ea"/>
          <a:cs typeface="Arial" panose="020B0604020202020204" pitchFamily="34" charset="0"/>
        </a:defRPr>
      </a:lvl1pPr>
      <a:lvl2pPr algn="l" defTabSz="799667" rtl="0" eaLnBrk="1" fontAlgn="base" hangingPunct="1">
        <a:spcBef>
          <a:spcPct val="0"/>
        </a:spcBef>
        <a:spcAft>
          <a:spcPct val="0"/>
        </a:spcAft>
        <a:defRPr sz="2000">
          <a:solidFill>
            <a:schemeClr val="tx2"/>
          </a:solidFill>
          <a:latin typeface="ScalaSansLF-Bold" pitchFamily="2" charset="0"/>
        </a:defRPr>
      </a:lvl2pPr>
      <a:lvl3pPr algn="l" defTabSz="799667" rtl="0" eaLnBrk="1" fontAlgn="base" hangingPunct="1">
        <a:spcBef>
          <a:spcPct val="0"/>
        </a:spcBef>
        <a:spcAft>
          <a:spcPct val="0"/>
        </a:spcAft>
        <a:defRPr sz="2000">
          <a:solidFill>
            <a:schemeClr val="tx2"/>
          </a:solidFill>
          <a:latin typeface="ScalaSansLF-Bold" pitchFamily="2" charset="0"/>
        </a:defRPr>
      </a:lvl3pPr>
      <a:lvl4pPr algn="l" defTabSz="799667" rtl="0" eaLnBrk="1" fontAlgn="base" hangingPunct="1">
        <a:spcBef>
          <a:spcPct val="0"/>
        </a:spcBef>
        <a:spcAft>
          <a:spcPct val="0"/>
        </a:spcAft>
        <a:defRPr sz="2000">
          <a:solidFill>
            <a:schemeClr val="tx2"/>
          </a:solidFill>
          <a:latin typeface="ScalaSansLF-Bold" pitchFamily="2" charset="0"/>
        </a:defRPr>
      </a:lvl4pPr>
      <a:lvl5pPr algn="l" defTabSz="799667" rtl="0" eaLnBrk="1" fontAlgn="base" hangingPunct="1">
        <a:spcBef>
          <a:spcPct val="0"/>
        </a:spcBef>
        <a:spcAft>
          <a:spcPct val="0"/>
        </a:spcAft>
        <a:defRPr sz="2000">
          <a:solidFill>
            <a:schemeClr val="tx2"/>
          </a:solidFill>
          <a:latin typeface="ScalaSansLF-Bold" pitchFamily="2" charset="0"/>
        </a:defRPr>
      </a:lvl5pPr>
      <a:lvl6pPr marL="359682" algn="l" defTabSz="801834" rtl="0" eaLnBrk="1" fontAlgn="base" hangingPunct="1">
        <a:spcBef>
          <a:spcPct val="0"/>
        </a:spcBef>
        <a:spcAft>
          <a:spcPct val="0"/>
        </a:spcAft>
        <a:defRPr sz="2000">
          <a:solidFill>
            <a:schemeClr val="tx2"/>
          </a:solidFill>
          <a:latin typeface="ScalaSansLF-Bold" pitchFamily="2" charset="0"/>
        </a:defRPr>
      </a:lvl6pPr>
      <a:lvl7pPr marL="719358" algn="l" defTabSz="801834" rtl="0" eaLnBrk="1" fontAlgn="base" hangingPunct="1">
        <a:spcBef>
          <a:spcPct val="0"/>
        </a:spcBef>
        <a:spcAft>
          <a:spcPct val="0"/>
        </a:spcAft>
        <a:defRPr sz="2000">
          <a:solidFill>
            <a:schemeClr val="tx2"/>
          </a:solidFill>
          <a:latin typeface="ScalaSansLF-Bold" pitchFamily="2" charset="0"/>
        </a:defRPr>
      </a:lvl7pPr>
      <a:lvl8pPr marL="1079064" algn="l" defTabSz="801834" rtl="0" eaLnBrk="1" fontAlgn="base" hangingPunct="1">
        <a:spcBef>
          <a:spcPct val="0"/>
        </a:spcBef>
        <a:spcAft>
          <a:spcPct val="0"/>
        </a:spcAft>
        <a:defRPr sz="2000">
          <a:solidFill>
            <a:schemeClr val="tx2"/>
          </a:solidFill>
          <a:latin typeface="ScalaSansLF-Bold" pitchFamily="2" charset="0"/>
        </a:defRPr>
      </a:lvl8pPr>
      <a:lvl9pPr marL="1438744" algn="l" defTabSz="801834" rtl="0" eaLnBrk="1" fontAlgn="base" hangingPunct="1">
        <a:spcBef>
          <a:spcPct val="0"/>
        </a:spcBef>
        <a:spcAft>
          <a:spcPct val="0"/>
        </a:spcAft>
        <a:defRPr sz="2000">
          <a:solidFill>
            <a:schemeClr val="tx2"/>
          </a:solidFill>
          <a:latin typeface="ScalaSansLF-Bold" pitchFamily="2" charset="0"/>
        </a:defRPr>
      </a:lvl9pPr>
    </p:titleStyle>
    <p:bodyStyle>
      <a:lvl1pPr marL="285750" indent="-285750" algn="l" defTabSz="799667" rtl="0" eaLnBrk="1" fontAlgn="base" hangingPunct="1">
        <a:spcBef>
          <a:spcPct val="20000"/>
        </a:spcBef>
        <a:spcAft>
          <a:spcPct val="0"/>
        </a:spcAft>
        <a:buClr>
          <a:srgbClr val="007CC2"/>
        </a:buClr>
        <a:buFont typeface="Arial" panose="020B0604020202020204" pitchFamily="34" charset="0"/>
        <a:buChar char="•"/>
        <a:defRPr b="1">
          <a:solidFill>
            <a:schemeClr val="bg2"/>
          </a:solidFill>
          <a:latin typeface="+mn-lt"/>
          <a:ea typeface="+mn-ea"/>
          <a:cs typeface="+mn-cs"/>
        </a:defRPr>
      </a:lvl1pPr>
      <a:lvl2pPr marL="482846" indent="-192622" algn="l" defTabSz="799667" rtl="0" eaLnBrk="1" fontAlgn="base" hangingPunct="1">
        <a:spcBef>
          <a:spcPct val="20000"/>
        </a:spcBef>
        <a:spcAft>
          <a:spcPct val="0"/>
        </a:spcAft>
        <a:buClr>
          <a:srgbClr val="007CC2"/>
        </a:buClr>
        <a:buFont typeface="Wingdings" pitchFamily="2" charset="2"/>
        <a:buChar char="§"/>
        <a:defRPr sz="1300">
          <a:solidFill>
            <a:schemeClr val="tx1"/>
          </a:solidFill>
          <a:latin typeface="+mn-lt"/>
        </a:defRPr>
      </a:lvl2pPr>
      <a:lvl3pPr marL="770520" indent="-195159" algn="l" defTabSz="799667" rtl="0" eaLnBrk="1" fontAlgn="base" hangingPunct="1">
        <a:spcBef>
          <a:spcPct val="20000"/>
        </a:spcBef>
        <a:spcAft>
          <a:spcPct val="0"/>
        </a:spcAft>
        <a:buClr>
          <a:srgbClr val="007CC2"/>
        </a:buClr>
        <a:buChar char="•"/>
        <a:defRPr sz="1100">
          <a:solidFill>
            <a:schemeClr val="tx1"/>
          </a:solidFill>
          <a:latin typeface="+mn-lt"/>
        </a:defRPr>
      </a:lvl3pPr>
      <a:lvl4pPr marL="1061987" indent="-197699" algn="l" defTabSz="799667" rtl="0" eaLnBrk="1" fontAlgn="base" hangingPunct="1">
        <a:spcBef>
          <a:spcPct val="20000"/>
        </a:spcBef>
        <a:spcAft>
          <a:spcPct val="0"/>
        </a:spcAft>
        <a:buClr>
          <a:srgbClr val="007CC2"/>
        </a:buClr>
        <a:buFont typeface="Wingdings" pitchFamily="2" charset="2"/>
        <a:buChar char="Ø"/>
        <a:defRPr sz="1100">
          <a:solidFill>
            <a:schemeClr val="tx1"/>
          </a:solidFill>
          <a:latin typeface="+mn-lt"/>
        </a:defRPr>
      </a:lvl4pPr>
      <a:lvl5pPr marL="1352215" indent="-197699" algn="l" defTabSz="799667" rtl="0" eaLnBrk="1" fontAlgn="base" hangingPunct="1">
        <a:spcBef>
          <a:spcPct val="20000"/>
        </a:spcBef>
        <a:spcAft>
          <a:spcPct val="0"/>
        </a:spcAft>
        <a:buClr>
          <a:srgbClr val="007CC2"/>
        </a:buClr>
        <a:buChar char="»"/>
        <a:defRPr sz="1100">
          <a:solidFill>
            <a:schemeClr val="tx1"/>
          </a:solidFill>
          <a:latin typeface="+mn-lt"/>
        </a:defRPr>
      </a:lvl5pPr>
      <a:lvl6pPr marL="1713507" indent="-199851" algn="l" defTabSz="801834" rtl="0" eaLnBrk="1" fontAlgn="base" hangingPunct="1">
        <a:spcBef>
          <a:spcPct val="20000"/>
        </a:spcBef>
        <a:spcAft>
          <a:spcPct val="0"/>
        </a:spcAft>
        <a:buClr>
          <a:schemeClr val="tx2"/>
        </a:buClr>
        <a:buChar char="»"/>
        <a:defRPr sz="1100">
          <a:solidFill>
            <a:schemeClr val="tx1"/>
          </a:solidFill>
          <a:latin typeface="+mn-lt"/>
        </a:defRPr>
      </a:lvl6pPr>
      <a:lvl7pPr marL="2073206" indent="-199851" algn="l" defTabSz="801834" rtl="0" eaLnBrk="1" fontAlgn="base" hangingPunct="1">
        <a:spcBef>
          <a:spcPct val="20000"/>
        </a:spcBef>
        <a:spcAft>
          <a:spcPct val="0"/>
        </a:spcAft>
        <a:buClr>
          <a:schemeClr val="tx2"/>
        </a:buClr>
        <a:buChar char="»"/>
        <a:defRPr sz="1100">
          <a:solidFill>
            <a:schemeClr val="tx1"/>
          </a:solidFill>
          <a:latin typeface="+mn-lt"/>
        </a:defRPr>
      </a:lvl7pPr>
      <a:lvl8pPr marL="2432880" indent="-199851" algn="l" defTabSz="801834" rtl="0" eaLnBrk="1" fontAlgn="base" hangingPunct="1">
        <a:spcBef>
          <a:spcPct val="20000"/>
        </a:spcBef>
        <a:spcAft>
          <a:spcPct val="0"/>
        </a:spcAft>
        <a:buClr>
          <a:schemeClr val="tx2"/>
        </a:buClr>
        <a:buChar char="»"/>
        <a:defRPr sz="1100">
          <a:solidFill>
            <a:schemeClr val="tx1"/>
          </a:solidFill>
          <a:latin typeface="+mn-lt"/>
        </a:defRPr>
      </a:lvl8pPr>
      <a:lvl9pPr marL="2792578" indent="-199851" algn="l" defTabSz="801834" rtl="0" eaLnBrk="1" fontAlgn="base" hangingPunct="1">
        <a:spcBef>
          <a:spcPct val="20000"/>
        </a:spcBef>
        <a:spcAft>
          <a:spcPct val="0"/>
        </a:spcAft>
        <a:buClr>
          <a:schemeClr val="tx2"/>
        </a:buClr>
        <a:buChar char="»"/>
        <a:defRPr sz="1100">
          <a:solidFill>
            <a:schemeClr val="tx1"/>
          </a:solidFill>
          <a:latin typeface="+mn-lt"/>
        </a:defRPr>
      </a:lvl9pPr>
    </p:bodyStyle>
    <p:otherStyle>
      <a:defPPr>
        <a:defRPr lang="en-US"/>
      </a:defPPr>
      <a:lvl1pPr marL="0" algn="l" defTabSz="719358" rtl="0" eaLnBrk="1" latinLnBrk="0" hangingPunct="1">
        <a:defRPr sz="1400" kern="1200">
          <a:solidFill>
            <a:schemeClr val="tx1"/>
          </a:solidFill>
          <a:latin typeface="+mn-lt"/>
          <a:ea typeface="+mn-ea"/>
          <a:cs typeface="+mn-cs"/>
        </a:defRPr>
      </a:lvl1pPr>
      <a:lvl2pPr marL="359682" algn="l" defTabSz="719358" rtl="0" eaLnBrk="1" latinLnBrk="0" hangingPunct="1">
        <a:defRPr sz="1400" kern="1200">
          <a:solidFill>
            <a:schemeClr val="tx1"/>
          </a:solidFill>
          <a:latin typeface="+mn-lt"/>
          <a:ea typeface="+mn-ea"/>
          <a:cs typeface="+mn-cs"/>
        </a:defRPr>
      </a:lvl2pPr>
      <a:lvl3pPr marL="719358" algn="l" defTabSz="719358" rtl="0" eaLnBrk="1" latinLnBrk="0" hangingPunct="1">
        <a:defRPr sz="1400" kern="1200">
          <a:solidFill>
            <a:schemeClr val="tx1"/>
          </a:solidFill>
          <a:latin typeface="+mn-lt"/>
          <a:ea typeface="+mn-ea"/>
          <a:cs typeface="+mn-cs"/>
        </a:defRPr>
      </a:lvl3pPr>
      <a:lvl4pPr marL="1079064" algn="l" defTabSz="719358" rtl="0" eaLnBrk="1" latinLnBrk="0" hangingPunct="1">
        <a:defRPr sz="1400" kern="1200">
          <a:solidFill>
            <a:schemeClr val="tx1"/>
          </a:solidFill>
          <a:latin typeface="+mn-lt"/>
          <a:ea typeface="+mn-ea"/>
          <a:cs typeface="+mn-cs"/>
        </a:defRPr>
      </a:lvl4pPr>
      <a:lvl5pPr marL="1438744" algn="l" defTabSz="719358" rtl="0" eaLnBrk="1" latinLnBrk="0" hangingPunct="1">
        <a:defRPr sz="1400" kern="1200">
          <a:solidFill>
            <a:schemeClr val="tx1"/>
          </a:solidFill>
          <a:latin typeface="+mn-lt"/>
          <a:ea typeface="+mn-ea"/>
          <a:cs typeface="+mn-cs"/>
        </a:defRPr>
      </a:lvl5pPr>
      <a:lvl6pPr marL="1798443" algn="l" defTabSz="719358" rtl="0" eaLnBrk="1" latinLnBrk="0" hangingPunct="1">
        <a:defRPr sz="1400" kern="1200">
          <a:solidFill>
            <a:schemeClr val="tx1"/>
          </a:solidFill>
          <a:latin typeface="+mn-lt"/>
          <a:ea typeface="+mn-ea"/>
          <a:cs typeface="+mn-cs"/>
        </a:defRPr>
      </a:lvl6pPr>
      <a:lvl7pPr marL="2158124" algn="l" defTabSz="719358" rtl="0" eaLnBrk="1" latinLnBrk="0" hangingPunct="1">
        <a:defRPr sz="1400" kern="1200">
          <a:solidFill>
            <a:schemeClr val="tx1"/>
          </a:solidFill>
          <a:latin typeface="+mn-lt"/>
          <a:ea typeface="+mn-ea"/>
          <a:cs typeface="+mn-cs"/>
        </a:defRPr>
      </a:lvl7pPr>
      <a:lvl8pPr marL="2517815" algn="l" defTabSz="719358" rtl="0" eaLnBrk="1" latinLnBrk="0" hangingPunct="1">
        <a:defRPr sz="1400" kern="1200">
          <a:solidFill>
            <a:schemeClr val="tx1"/>
          </a:solidFill>
          <a:latin typeface="+mn-lt"/>
          <a:ea typeface="+mn-ea"/>
          <a:cs typeface="+mn-cs"/>
        </a:defRPr>
      </a:lvl8pPr>
      <a:lvl9pPr marL="2877499" algn="l" defTabSz="719358" rtl="0" eaLnBrk="1" latinLnBrk="0" hangingPunct="1">
        <a:defRPr sz="1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6"/>
          <p:cNvSpPr txBox="1">
            <a:spLocks/>
          </p:cNvSpPr>
          <p:nvPr userDrawn="1"/>
        </p:nvSpPr>
        <p:spPr>
          <a:xfrm>
            <a:off x="457200" y="6364907"/>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FEA8A421-FE51-E342-8D20-1B76BB585C20}" type="slidenum">
              <a:rPr lang="en-US" smtClean="0">
                <a:solidFill>
                  <a:prstClr val="black">
                    <a:tint val="75000"/>
                  </a:prstClr>
                </a:solidFill>
              </a:rPr>
              <a:pPr algn="l"/>
              <a:t>‹#›</a:t>
            </a:fld>
            <a:endParaRPr lang="en-US" dirty="0">
              <a:solidFill>
                <a:prstClr val="black">
                  <a:tint val="75000"/>
                </a:prstClr>
              </a:solidFill>
            </a:endParaRPr>
          </a:p>
        </p:txBody>
      </p:sp>
    </p:spTree>
    <p:extLst>
      <p:ext uri="{BB962C8B-B14F-4D97-AF65-F5344CB8AC3E}">
        <p14:creationId xmlns:p14="http://schemas.microsoft.com/office/powerpoint/2010/main" val="1949855764"/>
      </p:ext>
    </p:extLst>
  </p:cSld>
  <p:clrMap bg1="lt1" tx1="dk1" bg2="lt2" tx2="dk2" accent1="accent1" accent2="accent2" accent3="accent3" accent4="accent4" accent5="accent5" accent6="accent6" hlink="hlink" folHlink="folHlink"/>
  <p:sldLayoutIdLst>
    <p:sldLayoutId id="214748384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6"/>
          <p:cNvSpPr txBox="1">
            <a:spLocks/>
          </p:cNvSpPr>
          <p:nvPr userDrawn="1"/>
        </p:nvSpPr>
        <p:spPr>
          <a:xfrm>
            <a:off x="457200" y="6364907"/>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FEA8A421-FE51-E342-8D20-1B76BB585C20}" type="slidenum">
              <a:rPr lang="en-US" smtClean="0">
                <a:solidFill>
                  <a:prstClr val="black">
                    <a:tint val="75000"/>
                  </a:prstClr>
                </a:solidFill>
              </a:rPr>
              <a:pPr algn="l"/>
              <a:t>‹#›</a:t>
            </a:fld>
            <a:endParaRPr lang="en-US" dirty="0">
              <a:solidFill>
                <a:prstClr val="black">
                  <a:tint val="75000"/>
                </a:prstClr>
              </a:solidFill>
            </a:endParaRPr>
          </a:p>
        </p:txBody>
      </p:sp>
    </p:spTree>
    <p:extLst>
      <p:ext uri="{BB962C8B-B14F-4D97-AF65-F5344CB8AC3E}">
        <p14:creationId xmlns:p14="http://schemas.microsoft.com/office/powerpoint/2010/main" val="1949855764"/>
      </p:ext>
    </p:extLst>
  </p:cSld>
  <p:clrMap bg1="lt1" tx1="dk1" bg2="lt2" tx2="dk2" accent1="accent1" accent2="accent2" accent3="accent3" accent4="accent4" accent5="accent5" accent6="accent6" hlink="hlink" folHlink="folHlink"/>
  <p:sldLayoutIdLst>
    <p:sldLayoutId id="214748384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6"/>
          <p:cNvSpPr txBox="1">
            <a:spLocks/>
          </p:cNvSpPr>
          <p:nvPr userDrawn="1"/>
        </p:nvSpPr>
        <p:spPr>
          <a:xfrm>
            <a:off x="457200" y="6364907"/>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FEA8A421-FE51-E342-8D20-1B76BB585C20}" type="slidenum">
              <a:rPr lang="en-US" smtClean="0">
                <a:solidFill>
                  <a:prstClr val="black">
                    <a:tint val="75000"/>
                  </a:prstClr>
                </a:solidFill>
              </a:rPr>
              <a:pPr algn="l"/>
              <a:t>‹#›</a:t>
            </a:fld>
            <a:endParaRPr lang="en-US" dirty="0">
              <a:solidFill>
                <a:prstClr val="black">
                  <a:tint val="75000"/>
                </a:prstClr>
              </a:solidFill>
            </a:endParaRPr>
          </a:p>
        </p:txBody>
      </p:sp>
    </p:spTree>
    <p:extLst>
      <p:ext uri="{BB962C8B-B14F-4D97-AF65-F5344CB8AC3E}">
        <p14:creationId xmlns:p14="http://schemas.microsoft.com/office/powerpoint/2010/main" val="1949855764"/>
      </p:ext>
    </p:extLst>
  </p:cSld>
  <p:clrMap bg1="lt1" tx1="dk1" bg2="lt2" tx2="dk2" accent1="accent1" accent2="accent2" accent3="accent3" accent4="accent4" accent5="accent5" accent6="accent6" hlink="hlink" folHlink="folHlink"/>
  <p:sldLayoutIdLst>
    <p:sldLayoutId id="214748384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6"/>
          <p:cNvSpPr txBox="1">
            <a:spLocks/>
          </p:cNvSpPr>
          <p:nvPr userDrawn="1"/>
        </p:nvSpPr>
        <p:spPr>
          <a:xfrm>
            <a:off x="457200" y="6364907"/>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FEA8A421-FE51-E342-8D20-1B76BB585C20}" type="slidenum">
              <a:rPr lang="en-US" smtClean="0">
                <a:solidFill>
                  <a:prstClr val="black">
                    <a:tint val="75000"/>
                  </a:prstClr>
                </a:solidFill>
              </a:rPr>
              <a:pPr algn="l"/>
              <a:t>‹#›</a:t>
            </a:fld>
            <a:endParaRPr lang="en-US" dirty="0">
              <a:solidFill>
                <a:prstClr val="black">
                  <a:tint val="75000"/>
                </a:prstClr>
              </a:solidFill>
            </a:endParaRPr>
          </a:p>
        </p:txBody>
      </p:sp>
    </p:spTree>
    <p:extLst>
      <p:ext uri="{BB962C8B-B14F-4D97-AF65-F5344CB8AC3E}">
        <p14:creationId xmlns:p14="http://schemas.microsoft.com/office/powerpoint/2010/main" val="1949855764"/>
      </p:ext>
    </p:extLst>
  </p:cSld>
  <p:clrMap bg1="lt1" tx1="dk1" bg2="lt2" tx2="dk2" accent1="accent1" accent2="accent2" accent3="accent3" accent4="accent4" accent5="accent5" accent6="accent6" hlink="hlink" folHlink="folHlink"/>
  <p:sldLayoutIdLst>
    <p:sldLayoutId id="214748384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6"/>
          <p:cNvSpPr txBox="1">
            <a:spLocks/>
          </p:cNvSpPr>
          <p:nvPr userDrawn="1"/>
        </p:nvSpPr>
        <p:spPr>
          <a:xfrm>
            <a:off x="457200" y="6364907"/>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FEA8A421-FE51-E342-8D20-1B76BB585C20}" type="slidenum">
              <a:rPr lang="en-US" smtClean="0">
                <a:solidFill>
                  <a:prstClr val="black">
                    <a:tint val="75000"/>
                  </a:prstClr>
                </a:solidFill>
              </a:rPr>
              <a:pPr algn="l"/>
              <a:t>‹#›</a:t>
            </a:fld>
            <a:endParaRPr lang="en-US" dirty="0">
              <a:solidFill>
                <a:prstClr val="black">
                  <a:tint val="75000"/>
                </a:prstClr>
              </a:solidFill>
            </a:endParaRPr>
          </a:p>
        </p:txBody>
      </p:sp>
    </p:spTree>
    <p:extLst>
      <p:ext uri="{BB962C8B-B14F-4D97-AF65-F5344CB8AC3E}">
        <p14:creationId xmlns:p14="http://schemas.microsoft.com/office/powerpoint/2010/main" val="1949855764"/>
      </p:ext>
    </p:extLst>
  </p:cSld>
  <p:clrMap bg1="lt1" tx1="dk1" bg2="lt2" tx2="dk2" accent1="accent1" accent2="accent2" accent3="accent3" accent4="accent4" accent5="accent5" accent6="accent6" hlink="hlink" folHlink="folHlink"/>
  <p:sldLayoutIdLst>
    <p:sldLayoutId id="214748384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6"/>
          <p:cNvSpPr txBox="1">
            <a:spLocks/>
          </p:cNvSpPr>
          <p:nvPr userDrawn="1"/>
        </p:nvSpPr>
        <p:spPr>
          <a:xfrm>
            <a:off x="457200" y="6364907"/>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FEA8A421-FE51-E342-8D20-1B76BB585C20}" type="slidenum">
              <a:rPr lang="en-US" smtClean="0">
                <a:solidFill>
                  <a:prstClr val="black">
                    <a:tint val="75000"/>
                  </a:prstClr>
                </a:solidFill>
              </a:rPr>
              <a:pPr algn="l"/>
              <a:t>‹#›</a:t>
            </a:fld>
            <a:endParaRPr lang="en-US" dirty="0">
              <a:solidFill>
                <a:prstClr val="black">
                  <a:tint val="75000"/>
                </a:prstClr>
              </a:solidFill>
            </a:endParaRPr>
          </a:p>
        </p:txBody>
      </p:sp>
    </p:spTree>
    <p:extLst>
      <p:ext uri="{BB962C8B-B14F-4D97-AF65-F5344CB8AC3E}">
        <p14:creationId xmlns:p14="http://schemas.microsoft.com/office/powerpoint/2010/main" val="1949855764"/>
      </p:ext>
    </p:extLst>
  </p:cSld>
  <p:clrMap bg1="lt1" tx1="dk1" bg2="lt2" tx2="dk2" accent1="accent1" accent2="accent2" accent3="accent3" accent4="accent4" accent5="accent5" accent6="accent6" hlink="hlink" folHlink="folHlink"/>
  <p:sldLayoutIdLst>
    <p:sldLayoutId id="214748385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6"/>
          <p:cNvSpPr txBox="1">
            <a:spLocks/>
          </p:cNvSpPr>
          <p:nvPr userDrawn="1"/>
        </p:nvSpPr>
        <p:spPr>
          <a:xfrm>
            <a:off x="457200" y="6364907"/>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FEA8A421-FE51-E342-8D20-1B76BB585C20}" type="slidenum">
              <a:rPr lang="en-US" smtClean="0">
                <a:solidFill>
                  <a:prstClr val="black">
                    <a:tint val="75000"/>
                  </a:prstClr>
                </a:solidFill>
              </a:rPr>
              <a:pPr algn="l"/>
              <a:t>‹#›</a:t>
            </a:fld>
            <a:endParaRPr lang="en-US" dirty="0">
              <a:solidFill>
                <a:prstClr val="black">
                  <a:tint val="75000"/>
                </a:prstClr>
              </a:solidFill>
            </a:endParaRPr>
          </a:p>
        </p:txBody>
      </p:sp>
    </p:spTree>
    <p:extLst>
      <p:ext uri="{BB962C8B-B14F-4D97-AF65-F5344CB8AC3E}">
        <p14:creationId xmlns:p14="http://schemas.microsoft.com/office/powerpoint/2010/main" val="1949855764"/>
      </p:ext>
    </p:extLst>
  </p:cSld>
  <p:clrMap bg1="lt1" tx1="dk1" bg2="lt2" tx2="dk2" accent1="accent1" accent2="accent2" accent3="accent3" accent4="accent4" accent5="accent5" accent6="accent6" hlink="hlink" folHlink="folHlink"/>
  <p:sldLayoutIdLst>
    <p:sldLayoutId id="214748385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6"/>
          <p:cNvSpPr txBox="1">
            <a:spLocks/>
          </p:cNvSpPr>
          <p:nvPr userDrawn="1"/>
        </p:nvSpPr>
        <p:spPr>
          <a:xfrm>
            <a:off x="457200" y="6364907"/>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FEA8A421-FE51-E342-8D20-1B76BB585C20}" type="slidenum">
              <a:rPr lang="en-US" smtClean="0">
                <a:solidFill>
                  <a:prstClr val="black">
                    <a:tint val="75000"/>
                  </a:prstClr>
                </a:solidFill>
              </a:rPr>
              <a:pPr algn="l"/>
              <a:t>‹#›</a:t>
            </a:fld>
            <a:endParaRPr lang="en-US" dirty="0">
              <a:solidFill>
                <a:prstClr val="black">
                  <a:tint val="75000"/>
                </a:prstClr>
              </a:solidFill>
            </a:endParaRPr>
          </a:p>
        </p:txBody>
      </p:sp>
    </p:spTree>
    <p:extLst>
      <p:ext uri="{BB962C8B-B14F-4D97-AF65-F5344CB8AC3E}">
        <p14:creationId xmlns:p14="http://schemas.microsoft.com/office/powerpoint/2010/main" val="1949855764"/>
      </p:ext>
    </p:extLst>
  </p:cSld>
  <p:clrMap bg1="lt1" tx1="dk1" bg2="lt2" tx2="dk2" accent1="accent1" accent2="accent2" accent3="accent3" accent4="accent4" accent5="accent5" accent6="accent6" hlink="hlink" folHlink="folHlink"/>
  <p:sldLayoutIdLst>
    <p:sldLayoutId id="214748385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6"/>
          <p:cNvSpPr txBox="1">
            <a:spLocks/>
          </p:cNvSpPr>
          <p:nvPr userDrawn="1"/>
        </p:nvSpPr>
        <p:spPr>
          <a:xfrm>
            <a:off x="457200" y="6364907"/>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FEA8A421-FE51-E342-8D20-1B76BB585C20}" type="slidenum">
              <a:rPr lang="en-US" smtClean="0">
                <a:solidFill>
                  <a:prstClr val="black">
                    <a:tint val="75000"/>
                  </a:prstClr>
                </a:solidFill>
              </a:rPr>
              <a:pPr algn="l"/>
              <a:t>‹#›</a:t>
            </a:fld>
            <a:endParaRPr lang="en-US" dirty="0">
              <a:solidFill>
                <a:prstClr val="black">
                  <a:tint val="75000"/>
                </a:prstClr>
              </a:solidFill>
            </a:endParaRPr>
          </a:p>
        </p:txBody>
      </p:sp>
    </p:spTree>
    <p:extLst>
      <p:ext uri="{BB962C8B-B14F-4D97-AF65-F5344CB8AC3E}">
        <p14:creationId xmlns:p14="http://schemas.microsoft.com/office/powerpoint/2010/main" val="1949855764"/>
      </p:ext>
    </p:extLst>
  </p:cSld>
  <p:clrMap bg1="lt1" tx1="dk1" bg2="lt2" tx2="dk2" accent1="accent1" accent2="accent2" accent3="accent3" accent4="accent4" accent5="accent5" accent6="accent6" hlink="hlink" folHlink="folHlink"/>
  <p:sldLayoutIdLst>
    <p:sldLayoutId id="214748385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6"/>
          <p:cNvSpPr txBox="1">
            <a:spLocks/>
          </p:cNvSpPr>
          <p:nvPr userDrawn="1"/>
        </p:nvSpPr>
        <p:spPr>
          <a:xfrm>
            <a:off x="457200" y="6364907"/>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FEA8A421-FE51-E342-8D20-1B76BB585C20}" type="slidenum">
              <a:rPr lang="en-US" smtClean="0">
                <a:solidFill>
                  <a:prstClr val="black">
                    <a:tint val="75000"/>
                  </a:prstClr>
                </a:solidFill>
              </a:rPr>
              <a:pPr algn="l"/>
              <a:t>‹#›</a:t>
            </a:fld>
            <a:endParaRPr lang="en-US" dirty="0">
              <a:solidFill>
                <a:prstClr val="black">
                  <a:tint val="75000"/>
                </a:prstClr>
              </a:solidFill>
            </a:endParaRPr>
          </a:p>
        </p:txBody>
      </p:sp>
    </p:spTree>
    <p:extLst>
      <p:ext uri="{BB962C8B-B14F-4D97-AF65-F5344CB8AC3E}">
        <p14:creationId xmlns:p14="http://schemas.microsoft.com/office/powerpoint/2010/main" val="1949855764"/>
      </p:ext>
    </p:extLst>
  </p:cSld>
  <p:clrMap bg1="lt1" tx1="dk1" bg2="lt2" tx2="dk2" accent1="accent1" accent2="accent2" accent3="accent3" accent4="accent4" accent5="accent5" accent6="accent6" hlink="hlink" folHlink="folHlink"/>
  <p:sldLayoutIdLst>
    <p:sldLayoutId id="214748385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05542" y="288305"/>
            <a:ext cx="8229023" cy="871257"/>
          </a:xfrm>
          <a:prstGeom prst="rect">
            <a:avLst/>
          </a:prstGeom>
          <a:noFill/>
          <a:ln w="9525">
            <a:noFill/>
            <a:miter lim="800000"/>
            <a:headEnd/>
            <a:tailEnd/>
          </a:ln>
        </p:spPr>
        <p:txBody>
          <a:bodyPr vert="horz" wrap="square" lIns="80067" tIns="40039" rIns="80067" bIns="40039"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46548" y="1329299"/>
            <a:ext cx="7998114" cy="4751295"/>
          </a:xfrm>
          <a:prstGeom prst="rect">
            <a:avLst/>
          </a:prstGeom>
          <a:noFill/>
          <a:ln w="9525">
            <a:noFill/>
            <a:miter lim="800000"/>
            <a:headEnd/>
            <a:tailEnd/>
          </a:ln>
        </p:spPr>
        <p:txBody>
          <a:bodyPr vert="horz" wrap="square" lIns="80067" tIns="40039" rIns="80067" bIns="40039"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7" name="Rectangle 13"/>
          <p:cNvSpPr>
            <a:spLocks noGrp="1" noChangeArrowheads="1"/>
          </p:cNvSpPr>
          <p:nvPr>
            <p:ph type="sldNum" sz="quarter" idx="4"/>
          </p:nvPr>
        </p:nvSpPr>
        <p:spPr bwMode="auto">
          <a:xfrm>
            <a:off x="3519616" y="6258039"/>
            <a:ext cx="1870364" cy="470647"/>
          </a:xfrm>
          <a:prstGeom prst="rect">
            <a:avLst/>
          </a:prstGeom>
          <a:noFill/>
          <a:ln>
            <a:noFill/>
          </a:ln>
          <a:extLst/>
        </p:spPr>
        <p:txBody>
          <a:bodyPr vert="horz" wrap="square" lIns="71898" tIns="35939" rIns="71898" bIns="35939" numCol="1" anchor="t" anchorCtr="0" compatLnSpc="1">
            <a:prstTxWarp prst="textNoShape">
              <a:avLst/>
            </a:prstTxWarp>
          </a:bodyPr>
          <a:lstStyle>
            <a:lvl1pPr algn="ctr">
              <a:defRPr sz="1000" b="0">
                <a:latin typeface="+mj-lt"/>
                <a:cs typeface="+mn-cs"/>
              </a:defRPr>
            </a:lvl1pPr>
          </a:lstStyle>
          <a:p>
            <a:pPr fontAlgn="base">
              <a:spcBef>
                <a:spcPct val="0"/>
              </a:spcBef>
              <a:spcAft>
                <a:spcPct val="0"/>
              </a:spcAft>
              <a:defRPr/>
            </a:pPr>
            <a:fld id="{25FF51D5-3356-4312-95CD-58044E5D5BD2}" type="slidenum">
              <a:rPr lang="en-US">
                <a:solidFill>
                  <a:srgbClr val="000000"/>
                </a:solidFill>
              </a:rPr>
              <a:pPr fontAlgn="base">
                <a:spcBef>
                  <a:spcPct val="0"/>
                </a:spcBef>
                <a:spcAft>
                  <a:spcPct val="0"/>
                </a:spcAft>
                <a:defRPr/>
              </a:pPr>
              <a:t>‹#›</a:t>
            </a:fld>
            <a:endParaRPr lang="en-US" dirty="0">
              <a:solidFill>
                <a:srgbClr val="000000"/>
              </a:solidFill>
            </a:endParaRPr>
          </a:p>
        </p:txBody>
      </p:sp>
      <p:sp>
        <p:nvSpPr>
          <p:cNvPr id="1032" name="Line 9"/>
          <p:cNvSpPr>
            <a:spLocks noChangeShapeType="1"/>
          </p:cNvSpPr>
          <p:nvPr/>
        </p:nvSpPr>
        <p:spPr bwMode="auto">
          <a:xfrm>
            <a:off x="362268" y="977713"/>
            <a:ext cx="8321040" cy="0"/>
          </a:xfrm>
          <a:prstGeom prst="line">
            <a:avLst/>
          </a:prstGeom>
          <a:noFill/>
          <a:ln w="25400">
            <a:solidFill>
              <a:srgbClr val="007CC2"/>
            </a:solidFill>
            <a:round/>
            <a:headEnd/>
            <a:tailEnd/>
          </a:ln>
          <a:extLst/>
        </p:spPr>
        <p:txBody>
          <a:bodyPr lIns="71978" tIns="35982" rIns="71978" bIns="35982"/>
          <a:lstStyle/>
          <a:p>
            <a:pPr fontAlgn="base">
              <a:spcBef>
                <a:spcPct val="0"/>
              </a:spcBef>
              <a:spcAft>
                <a:spcPct val="0"/>
              </a:spcAft>
              <a:defRPr/>
            </a:pPr>
            <a:endParaRPr lang="en-US" b="1">
              <a:solidFill>
                <a:srgbClr val="000000"/>
              </a:solidFill>
              <a:latin typeface="ＭＳ Ｐゴシック"/>
              <a:cs typeface="Arial" charset="0"/>
            </a:endParaRPr>
          </a:p>
        </p:txBody>
      </p:sp>
      <p:pic>
        <p:nvPicPr>
          <p:cNvPr id="3" name="Picture 2"/>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699296" y="6372520"/>
            <a:ext cx="1593053" cy="316992"/>
          </a:xfrm>
          <a:prstGeom prst="rect">
            <a:avLst/>
          </a:prstGeom>
        </p:spPr>
      </p:pic>
      <p:pic>
        <p:nvPicPr>
          <p:cNvPr id="5" name="Picture 4"/>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446460" y="6409096"/>
            <a:ext cx="1213659" cy="243840"/>
          </a:xfrm>
          <a:prstGeom prst="rect">
            <a:avLst/>
          </a:prstGeom>
        </p:spPr>
      </p:pic>
      <p:cxnSp>
        <p:nvCxnSpPr>
          <p:cNvPr id="8" name="Straight Connector 7"/>
          <p:cNvCxnSpPr/>
          <p:nvPr userDrawn="1"/>
        </p:nvCxnSpPr>
        <p:spPr>
          <a:xfrm>
            <a:off x="365760" y="6182360"/>
            <a:ext cx="8321040" cy="0"/>
          </a:xfrm>
          <a:prstGeom prst="line">
            <a:avLst/>
          </a:prstGeom>
          <a:ln w="19050">
            <a:solidFill>
              <a:srgbClr val="007CC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3416593"/>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Lst>
  <p:timing>
    <p:tnLst>
      <p:par>
        <p:cTn id="1" dur="indefinite" restart="never" nodeType="tmRoot"/>
      </p:par>
    </p:tnLst>
  </p:timing>
  <p:hf sldNum="0" hdr="0" ftr="0" dt="0"/>
  <p:txStyles>
    <p:titleStyle>
      <a:lvl1pPr algn="ctr" defTabSz="799667" rtl="0" eaLnBrk="1" fontAlgn="base" hangingPunct="1">
        <a:spcBef>
          <a:spcPct val="0"/>
        </a:spcBef>
        <a:spcAft>
          <a:spcPct val="0"/>
        </a:spcAft>
        <a:defRPr sz="2800">
          <a:solidFill>
            <a:schemeClr val="tx2"/>
          </a:solidFill>
          <a:latin typeface="Arial" panose="020B0604020202020204" pitchFamily="34" charset="0"/>
          <a:ea typeface="+mj-ea"/>
          <a:cs typeface="Arial" panose="020B0604020202020204" pitchFamily="34" charset="0"/>
        </a:defRPr>
      </a:lvl1pPr>
      <a:lvl2pPr algn="l" defTabSz="799667" rtl="0" eaLnBrk="1" fontAlgn="base" hangingPunct="1">
        <a:spcBef>
          <a:spcPct val="0"/>
        </a:spcBef>
        <a:spcAft>
          <a:spcPct val="0"/>
        </a:spcAft>
        <a:defRPr sz="2000">
          <a:solidFill>
            <a:schemeClr val="tx2"/>
          </a:solidFill>
          <a:latin typeface="ScalaSansLF-Bold" pitchFamily="2" charset="0"/>
        </a:defRPr>
      </a:lvl2pPr>
      <a:lvl3pPr algn="l" defTabSz="799667" rtl="0" eaLnBrk="1" fontAlgn="base" hangingPunct="1">
        <a:spcBef>
          <a:spcPct val="0"/>
        </a:spcBef>
        <a:spcAft>
          <a:spcPct val="0"/>
        </a:spcAft>
        <a:defRPr sz="2000">
          <a:solidFill>
            <a:schemeClr val="tx2"/>
          </a:solidFill>
          <a:latin typeface="ScalaSansLF-Bold" pitchFamily="2" charset="0"/>
        </a:defRPr>
      </a:lvl3pPr>
      <a:lvl4pPr algn="l" defTabSz="799667" rtl="0" eaLnBrk="1" fontAlgn="base" hangingPunct="1">
        <a:spcBef>
          <a:spcPct val="0"/>
        </a:spcBef>
        <a:spcAft>
          <a:spcPct val="0"/>
        </a:spcAft>
        <a:defRPr sz="2000">
          <a:solidFill>
            <a:schemeClr val="tx2"/>
          </a:solidFill>
          <a:latin typeface="ScalaSansLF-Bold" pitchFamily="2" charset="0"/>
        </a:defRPr>
      </a:lvl4pPr>
      <a:lvl5pPr algn="l" defTabSz="799667" rtl="0" eaLnBrk="1" fontAlgn="base" hangingPunct="1">
        <a:spcBef>
          <a:spcPct val="0"/>
        </a:spcBef>
        <a:spcAft>
          <a:spcPct val="0"/>
        </a:spcAft>
        <a:defRPr sz="2000">
          <a:solidFill>
            <a:schemeClr val="tx2"/>
          </a:solidFill>
          <a:latin typeface="ScalaSansLF-Bold" pitchFamily="2" charset="0"/>
        </a:defRPr>
      </a:lvl5pPr>
      <a:lvl6pPr marL="359682" algn="l" defTabSz="801834" rtl="0" eaLnBrk="1" fontAlgn="base" hangingPunct="1">
        <a:spcBef>
          <a:spcPct val="0"/>
        </a:spcBef>
        <a:spcAft>
          <a:spcPct val="0"/>
        </a:spcAft>
        <a:defRPr sz="2000">
          <a:solidFill>
            <a:schemeClr val="tx2"/>
          </a:solidFill>
          <a:latin typeface="ScalaSansLF-Bold" pitchFamily="2" charset="0"/>
        </a:defRPr>
      </a:lvl6pPr>
      <a:lvl7pPr marL="719358" algn="l" defTabSz="801834" rtl="0" eaLnBrk="1" fontAlgn="base" hangingPunct="1">
        <a:spcBef>
          <a:spcPct val="0"/>
        </a:spcBef>
        <a:spcAft>
          <a:spcPct val="0"/>
        </a:spcAft>
        <a:defRPr sz="2000">
          <a:solidFill>
            <a:schemeClr val="tx2"/>
          </a:solidFill>
          <a:latin typeface="ScalaSansLF-Bold" pitchFamily="2" charset="0"/>
        </a:defRPr>
      </a:lvl7pPr>
      <a:lvl8pPr marL="1079064" algn="l" defTabSz="801834" rtl="0" eaLnBrk="1" fontAlgn="base" hangingPunct="1">
        <a:spcBef>
          <a:spcPct val="0"/>
        </a:spcBef>
        <a:spcAft>
          <a:spcPct val="0"/>
        </a:spcAft>
        <a:defRPr sz="2000">
          <a:solidFill>
            <a:schemeClr val="tx2"/>
          </a:solidFill>
          <a:latin typeface="ScalaSansLF-Bold" pitchFamily="2" charset="0"/>
        </a:defRPr>
      </a:lvl8pPr>
      <a:lvl9pPr marL="1438744" algn="l" defTabSz="801834" rtl="0" eaLnBrk="1" fontAlgn="base" hangingPunct="1">
        <a:spcBef>
          <a:spcPct val="0"/>
        </a:spcBef>
        <a:spcAft>
          <a:spcPct val="0"/>
        </a:spcAft>
        <a:defRPr sz="2000">
          <a:solidFill>
            <a:schemeClr val="tx2"/>
          </a:solidFill>
          <a:latin typeface="ScalaSansLF-Bold" pitchFamily="2" charset="0"/>
        </a:defRPr>
      </a:lvl9pPr>
    </p:titleStyle>
    <p:bodyStyle>
      <a:lvl1pPr marL="285750" indent="-285750" algn="l" defTabSz="799667" rtl="0" eaLnBrk="1" fontAlgn="base" hangingPunct="1">
        <a:spcBef>
          <a:spcPct val="20000"/>
        </a:spcBef>
        <a:spcAft>
          <a:spcPct val="0"/>
        </a:spcAft>
        <a:buClr>
          <a:srgbClr val="007CC2"/>
        </a:buClr>
        <a:buFont typeface="Arial" panose="020B0604020202020204" pitchFamily="34" charset="0"/>
        <a:buChar char="•"/>
        <a:defRPr b="1">
          <a:solidFill>
            <a:schemeClr val="bg2"/>
          </a:solidFill>
          <a:latin typeface="+mn-lt"/>
          <a:ea typeface="+mn-ea"/>
          <a:cs typeface="+mn-cs"/>
        </a:defRPr>
      </a:lvl1pPr>
      <a:lvl2pPr marL="482846" indent="-192622" algn="l" defTabSz="799667" rtl="0" eaLnBrk="1" fontAlgn="base" hangingPunct="1">
        <a:spcBef>
          <a:spcPct val="20000"/>
        </a:spcBef>
        <a:spcAft>
          <a:spcPct val="0"/>
        </a:spcAft>
        <a:buClr>
          <a:srgbClr val="007CC2"/>
        </a:buClr>
        <a:buFont typeface="Wingdings" pitchFamily="2" charset="2"/>
        <a:buChar char="§"/>
        <a:defRPr sz="1300">
          <a:solidFill>
            <a:schemeClr val="tx1"/>
          </a:solidFill>
          <a:latin typeface="+mn-lt"/>
        </a:defRPr>
      </a:lvl2pPr>
      <a:lvl3pPr marL="770520" indent="-195159" algn="l" defTabSz="799667" rtl="0" eaLnBrk="1" fontAlgn="base" hangingPunct="1">
        <a:spcBef>
          <a:spcPct val="20000"/>
        </a:spcBef>
        <a:spcAft>
          <a:spcPct val="0"/>
        </a:spcAft>
        <a:buClr>
          <a:srgbClr val="007CC2"/>
        </a:buClr>
        <a:buChar char="•"/>
        <a:defRPr sz="1100">
          <a:solidFill>
            <a:schemeClr val="tx1"/>
          </a:solidFill>
          <a:latin typeface="+mn-lt"/>
        </a:defRPr>
      </a:lvl3pPr>
      <a:lvl4pPr marL="1061987" indent="-197699" algn="l" defTabSz="799667" rtl="0" eaLnBrk="1" fontAlgn="base" hangingPunct="1">
        <a:spcBef>
          <a:spcPct val="20000"/>
        </a:spcBef>
        <a:spcAft>
          <a:spcPct val="0"/>
        </a:spcAft>
        <a:buClr>
          <a:srgbClr val="007CC2"/>
        </a:buClr>
        <a:buFont typeface="Wingdings" pitchFamily="2" charset="2"/>
        <a:buChar char="Ø"/>
        <a:defRPr sz="1100">
          <a:solidFill>
            <a:schemeClr val="tx1"/>
          </a:solidFill>
          <a:latin typeface="+mn-lt"/>
        </a:defRPr>
      </a:lvl4pPr>
      <a:lvl5pPr marL="1352215" indent="-197699" algn="l" defTabSz="799667" rtl="0" eaLnBrk="1" fontAlgn="base" hangingPunct="1">
        <a:spcBef>
          <a:spcPct val="20000"/>
        </a:spcBef>
        <a:spcAft>
          <a:spcPct val="0"/>
        </a:spcAft>
        <a:buClr>
          <a:srgbClr val="007CC2"/>
        </a:buClr>
        <a:buChar char="»"/>
        <a:defRPr sz="1100">
          <a:solidFill>
            <a:schemeClr val="tx1"/>
          </a:solidFill>
          <a:latin typeface="+mn-lt"/>
        </a:defRPr>
      </a:lvl5pPr>
      <a:lvl6pPr marL="1713507" indent="-199851" algn="l" defTabSz="801834" rtl="0" eaLnBrk="1" fontAlgn="base" hangingPunct="1">
        <a:spcBef>
          <a:spcPct val="20000"/>
        </a:spcBef>
        <a:spcAft>
          <a:spcPct val="0"/>
        </a:spcAft>
        <a:buClr>
          <a:schemeClr val="tx2"/>
        </a:buClr>
        <a:buChar char="»"/>
        <a:defRPr sz="1100">
          <a:solidFill>
            <a:schemeClr val="tx1"/>
          </a:solidFill>
          <a:latin typeface="+mn-lt"/>
        </a:defRPr>
      </a:lvl6pPr>
      <a:lvl7pPr marL="2073206" indent="-199851" algn="l" defTabSz="801834" rtl="0" eaLnBrk="1" fontAlgn="base" hangingPunct="1">
        <a:spcBef>
          <a:spcPct val="20000"/>
        </a:spcBef>
        <a:spcAft>
          <a:spcPct val="0"/>
        </a:spcAft>
        <a:buClr>
          <a:schemeClr val="tx2"/>
        </a:buClr>
        <a:buChar char="»"/>
        <a:defRPr sz="1100">
          <a:solidFill>
            <a:schemeClr val="tx1"/>
          </a:solidFill>
          <a:latin typeface="+mn-lt"/>
        </a:defRPr>
      </a:lvl7pPr>
      <a:lvl8pPr marL="2432880" indent="-199851" algn="l" defTabSz="801834" rtl="0" eaLnBrk="1" fontAlgn="base" hangingPunct="1">
        <a:spcBef>
          <a:spcPct val="20000"/>
        </a:spcBef>
        <a:spcAft>
          <a:spcPct val="0"/>
        </a:spcAft>
        <a:buClr>
          <a:schemeClr val="tx2"/>
        </a:buClr>
        <a:buChar char="»"/>
        <a:defRPr sz="1100">
          <a:solidFill>
            <a:schemeClr val="tx1"/>
          </a:solidFill>
          <a:latin typeface="+mn-lt"/>
        </a:defRPr>
      </a:lvl8pPr>
      <a:lvl9pPr marL="2792578" indent="-199851" algn="l" defTabSz="801834" rtl="0" eaLnBrk="1" fontAlgn="base" hangingPunct="1">
        <a:spcBef>
          <a:spcPct val="20000"/>
        </a:spcBef>
        <a:spcAft>
          <a:spcPct val="0"/>
        </a:spcAft>
        <a:buClr>
          <a:schemeClr val="tx2"/>
        </a:buClr>
        <a:buChar char="»"/>
        <a:defRPr sz="1100">
          <a:solidFill>
            <a:schemeClr val="tx1"/>
          </a:solidFill>
          <a:latin typeface="+mn-lt"/>
        </a:defRPr>
      </a:lvl9pPr>
    </p:bodyStyle>
    <p:otherStyle>
      <a:defPPr>
        <a:defRPr lang="en-US"/>
      </a:defPPr>
      <a:lvl1pPr marL="0" algn="l" defTabSz="719358" rtl="0" eaLnBrk="1" latinLnBrk="0" hangingPunct="1">
        <a:defRPr sz="1400" kern="1200">
          <a:solidFill>
            <a:schemeClr val="tx1"/>
          </a:solidFill>
          <a:latin typeface="+mn-lt"/>
          <a:ea typeface="+mn-ea"/>
          <a:cs typeface="+mn-cs"/>
        </a:defRPr>
      </a:lvl1pPr>
      <a:lvl2pPr marL="359682" algn="l" defTabSz="719358" rtl="0" eaLnBrk="1" latinLnBrk="0" hangingPunct="1">
        <a:defRPr sz="1400" kern="1200">
          <a:solidFill>
            <a:schemeClr val="tx1"/>
          </a:solidFill>
          <a:latin typeface="+mn-lt"/>
          <a:ea typeface="+mn-ea"/>
          <a:cs typeface="+mn-cs"/>
        </a:defRPr>
      </a:lvl2pPr>
      <a:lvl3pPr marL="719358" algn="l" defTabSz="719358" rtl="0" eaLnBrk="1" latinLnBrk="0" hangingPunct="1">
        <a:defRPr sz="1400" kern="1200">
          <a:solidFill>
            <a:schemeClr val="tx1"/>
          </a:solidFill>
          <a:latin typeface="+mn-lt"/>
          <a:ea typeface="+mn-ea"/>
          <a:cs typeface="+mn-cs"/>
        </a:defRPr>
      </a:lvl3pPr>
      <a:lvl4pPr marL="1079064" algn="l" defTabSz="719358" rtl="0" eaLnBrk="1" latinLnBrk="0" hangingPunct="1">
        <a:defRPr sz="1400" kern="1200">
          <a:solidFill>
            <a:schemeClr val="tx1"/>
          </a:solidFill>
          <a:latin typeface="+mn-lt"/>
          <a:ea typeface="+mn-ea"/>
          <a:cs typeface="+mn-cs"/>
        </a:defRPr>
      </a:lvl4pPr>
      <a:lvl5pPr marL="1438744" algn="l" defTabSz="719358" rtl="0" eaLnBrk="1" latinLnBrk="0" hangingPunct="1">
        <a:defRPr sz="1400" kern="1200">
          <a:solidFill>
            <a:schemeClr val="tx1"/>
          </a:solidFill>
          <a:latin typeface="+mn-lt"/>
          <a:ea typeface="+mn-ea"/>
          <a:cs typeface="+mn-cs"/>
        </a:defRPr>
      </a:lvl5pPr>
      <a:lvl6pPr marL="1798443" algn="l" defTabSz="719358" rtl="0" eaLnBrk="1" latinLnBrk="0" hangingPunct="1">
        <a:defRPr sz="1400" kern="1200">
          <a:solidFill>
            <a:schemeClr val="tx1"/>
          </a:solidFill>
          <a:latin typeface="+mn-lt"/>
          <a:ea typeface="+mn-ea"/>
          <a:cs typeface="+mn-cs"/>
        </a:defRPr>
      </a:lvl6pPr>
      <a:lvl7pPr marL="2158124" algn="l" defTabSz="719358" rtl="0" eaLnBrk="1" latinLnBrk="0" hangingPunct="1">
        <a:defRPr sz="1400" kern="1200">
          <a:solidFill>
            <a:schemeClr val="tx1"/>
          </a:solidFill>
          <a:latin typeface="+mn-lt"/>
          <a:ea typeface="+mn-ea"/>
          <a:cs typeface="+mn-cs"/>
        </a:defRPr>
      </a:lvl7pPr>
      <a:lvl8pPr marL="2517815" algn="l" defTabSz="719358" rtl="0" eaLnBrk="1" latinLnBrk="0" hangingPunct="1">
        <a:defRPr sz="1400" kern="1200">
          <a:solidFill>
            <a:schemeClr val="tx1"/>
          </a:solidFill>
          <a:latin typeface="+mn-lt"/>
          <a:ea typeface="+mn-ea"/>
          <a:cs typeface="+mn-cs"/>
        </a:defRPr>
      </a:lvl8pPr>
      <a:lvl9pPr marL="2877499" algn="l" defTabSz="719358" rtl="0" eaLnBrk="1" latinLnBrk="0" hangingPunct="1">
        <a:defRPr sz="14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6"/>
          <p:cNvSpPr txBox="1">
            <a:spLocks/>
          </p:cNvSpPr>
          <p:nvPr userDrawn="1"/>
        </p:nvSpPr>
        <p:spPr>
          <a:xfrm>
            <a:off x="457200" y="6364907"/>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FEA8A421-FE51-E342-8D20-1B76BB585C20}" type="slidenum">
              <a:rPr lang="en-US" smtClean="0">
                <a:solidFill>
                  <a:prstClr val="black">
                    <a:tint val="75000"/>
                  </a:prstClr>
                </a:solidFill>
              </a:rPr>
              <a:pPr algn="l"/>
              <a:t>‹#›</a:t>
            </a:fld>
            <a:endParaRPr lang="en-US" dirty="0">
              <a:solidFill>
                <a:prstClr val="black">
                  <a:tint val="75000"/>
                </a:prstClr>
              </a:solidFill>
            </a:endParaRPr>
          </a:p>
        </p:txBody>
      </p:sp>
    </p:spTree>
    <p:extLst>
      <p:ext uri="{BB962C8B-B14F-4D97-AF65-F5344CB8AC3E}">
        <p14:creationId xmlns:p14="http://schemas.microsoft.com/office/powerpoint/2010/main" val="1949855764"/>
      </p:ext>
    </p:extLst>
  </p:cSld>
  <p:clrMap bg1="lt1" tx1="dk1" bg2="lt2" tx2="dk2" accent1="accent1" accent2="accent2" accent3="accent3" accent4="accent4" accent5="accent5" accent6="accent6" hlink="hlink" folHlink="folHlink"/>
  <p:sldLayoutIdLst>
    <p:sldLayoutId id="214748386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6"/>
          <p:cNvSpPr txBox="1">
            <a:spLocks/>
          </p:cNvSpPr>
          <p:nvPr userDrawn="1"/>
        </p:nvSpPr>
        <p:spPr>
          <a:xfrm>
            <a:off x="457200" y="6364907"/>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FEA8A421-FE51-E342-8D20-1B76BB585C20}" type="slidenum">
              <a:rPr lang="en-US" smtClean="0">
                <a:solidFill>
                  <a:prstClr val="black">
                    <a:tint val="75000"/>
                  </a:prstClr>
                </a:solidFill>
              </a:rPr>
              <a:pPr algn="l"/>
              <a:t>‹#›</a:t>
            </a:fld>
            <a:endParaRPr lang="en-US" dirty="0">
              <a:solidFill>
                <a:prstClr val="black">
                  <a:tint val="75000"/>
                </a:prstClr>
              </a:solidFill>
            </a:endParaRPr>
          </a:p>
        </p:txBody>
      </p:sp>
    </p:spTree>
    <p:extLst>
      <p:ext uri="{BB962C8B-B14F-4D97-AF65-F5344CB8AC3E}">
        <p14:creationId xmlns:p14="http://schemas.microsoft.com/office/powerpoint/2010/main" val="1949855764"/>
      </p:ext>
    </p:extLst>
  </p:cSld>
  <p:clrMap bg1="lt1" tx1="dk1" bg2="lt2" tx2="dk2" accent1="accent1" accent2="accent2" accent3="accent3" accent4="accent4" accent5="accent5" accent6="accent6" hlink="hlink" folHlink="folHlink"/>
  <p:sldLayoutIdLst>
    <p:sldLayoutId id="214748386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6"/>
          <p:cNvSpPr txBox="1">
            <a:spLocks/>
          </p:cNvSpPr>
          <p:nvPr userDrawn="1"/>
        </p:nvSpPr>
        <p:spPr>
          <a:xfrm>
            <a:off x="457200" y="6364907"/>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FEA8A421-FE51-E342-8D20-1B76BB585C20}" type="slidenum">
              <a:rPr lang="en-US" smtClean="0">
                <a:solidFill>
                  <a:prstClr val="black">
                    <a:tint val="75000"/>
                  </a:prstClr>
                </a:solidFill>
              </a:rPr>
              <a:pPr algn="l"/>
              <a:t>‹#›</a:t>
            </a:fld>
            <a:endParaRPr lang="en-US" dirty="0">
              <a:solidFill>
                <a:prstClr val="black">
                  <a:tint val="75000"/>
                </a:prstClr>
              </a:solidFill>
            </a:endParaRPr>
          </a:p>
        </p:txBody>
      </p:sp>
    </p:spTree>
    <p:extLst>
      <p:ext uri="{BB962C8B-B14F-4D97-AF65-F5344CB8AC3E}">
        <p14:creationId xmlns:p14="http://schemas.microsoft.com/office/powerpoint/2010/main" val="1949855764"/>
      </p:ext>
    </p:extLst>
  </p:cSld>
  <p:clrMap bg1="lt1" tx1="dk1" bg2="lt2" tx2="dk2" accent1="accent1" accent2="accent2" accent3="accent3" accent4="accent4" accent5="accent5" accent6="accent6" hlink="hlink" folHlink="folHlink"/>
  <p:sldLayoutIdLst>
    <p:sldLayoutId id="214748386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6"/>
          <p:cNvSpPr txBox="1">
            <a:spLocks/>
          </p:cNvSpPr>
          <p:nvPr userDrawn="1"/>
        </p:nvSpPr>
        <p:spPr>
          <a:xfrm>
            <a:off x="457200" y="6364907"/>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FEA8A421-FE51-E342-8D20-1B76BB585C20}" type="slidenum">
              <a:rPr lang="en-US" smtClean="0">
                <a:solidFill>
                  <a:prstClr val="black">
                    <a:tint val="75000"/>
                  </a:prstClr>
                </a:solidFill>
              </a:rPr>
              <a:pPr algn="l"/>
              <a:t>‹#›</a:t>
            </a:fld>
            <a:endParaRPr lang="en-US" dirty="0">
              <a:solidFill>
                <a:prstClr val="black">
                  <a:tint val="75000"/>
                </a:prstClr>
              </a:solidFill>
            </a:endParaRPr>
          </a:p>
        </p:txBody>
      </p:sp>
    </p:spTree>
    <p:extLst>
      <p:ext uri="{BB962C8B-B14F-4D97-AF65-F5344CB8AC3E}">
        <p14:creationId xmlns:p14="http://schemas.microsoft.com/office/powerpoint/2010/main" val="1949855764"/>
      </p:ext>
    </p:extLst>
  </p:cSld>
  <p:clrMap bg1="lt1" tx1="dk1" bg2="lt2" tx2="dk2" accent1="accent1" accent2="accent2" accent3="accent3" accent4="accent4" accent5="accent5" accent6="accent6" hlink="hlink" folHlink="folHlink"/>
  <p:sldLayoutIdLst>
    <p:sldLayoutId id="214748386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6"/>
          <p:cNvSpPr txBox="1">
            <a:spLocks/>
          </p:cNvSpPr>
          <p:nvPr userDrawn="1"/>
        </p:nvSpPr>
        <p:spPr>
          <a:xfrm>
            <a:off x="457200" y="6364907"/>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FEA8A421-FE51-E342-8D20-1B76BB585C20}" type="slidenum">
              <a:rPr lang="en-US" smtClean="0">
                <a:solidFill>
                  <a:prstClr val="black">
                    <a:tint val="75000"/>
                  </a:prstClr>
                </a:solidFill>
              </a:rPr>
              <a:pPr algn="l"/>
              <a:t>‹#›</a:t>
            </a:fld>
            <a:endParaRPr lang="en-US" dirty="0">
              <a:solidFill>
                <a:prstClr val="black">
                  <a:tint val="75000"/>
                </a:prstClr>
              </a:solidFill>
            </a:endParaRPr>
          </a:p>
        </p:txBody>
      </p:sp>
    </p:spTree>
    <p:extLst>
      <p:ext uri="{BB962C8B-B14F-4D97-AF65-F5344CB8AC3E}">
        <p14:creationId xmlns:p14="http://schemas.microsoft.com/office/powerpoint/2010/main" val="1949855764"/>
      </p:ext>
    </p:extLst>
  </p:cSld>
  <p:clrMap bg1="lt1" tx1="dk1" bg2="lt2" tx2="dk2" accent1="accent1" accent2="accent2" accent3="accent3" accent4="accent4" accent5="accent5" accent6="accent6" hlink="hlink" folHlink="folHlink"/>
  <p:sldLayoutIdLst>
    <p:sldLayoutId id="214748386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6"/>
          <p:cNvSpPr txBox="1">
            <a:spLocks/>
          </p:cNvSpPr>
          <p:nvPr userDrawn="1"/>
        </p:nvSpPr>
        <p:spPr>
          <a:xfrm>
            <a:off x="457200" y="6364907"/>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FEA8A421-FE51-E342-8D20-1B76BB585C20}" type="slidenum">
              <a:rPr lang="en-US" smtClean="0">
                <a:solidFill>
                  <a:prstClr val="black">
                    <a:tint val="75000"/>
                  </a:prstClr>
                </a:solidFill>
              </a:rPr>
              <a:pPr algn="l"/>
              <a:t>‹#›</a:t>
            </a:fld>
            <a:endParaRPr lang="en-US" dirty="0">
              <a:solidFill>
                <a:prstClr val="black">
                  <a:tint val="75000"/>
                </a:prstClr>
              </a:solidFill>
            </a:endParaRPr>
          </a:p>
        </p:txBody>
      </p:sp>
    </p:spTree>
    <p:extLst>
      <p:ext uri="{BB962C8B-B14F-4D97-AF65-F5344CB8AC3E}">
        <p14:creationId xmlns:p14="http://schemas.microsoft.com/office/powerpoint/2010/main" val="1949855764"/>
      </p:ext>
    </p:extLst>
  </p:cSld>
  <p:clrMap bg1="lt1" tx1="dk1" bg2="lt2" tx2="dk2" accent1="accent1" accent2="accent2" accent3="accent3" accent4="accent4" accent5="accent5" accent6="accent6" hlink="hlink" folHlink="folHlink"/>
  <p:sldLayoutIdLst>
    <p:sldLayoutId id="214748387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6"/>
          <p:cNvSpPr txBox="1">
            <a:spLocks/>
          </p:cNvSpPr>
          <p:nvPr userDrawn="1"/>
        </p:nvSpPr>
        <p:spPr>
          <a:xfrm>
            <a:off x="457200" y="6364907"/>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FEA8A421-FE51-E342-8D20-1B76BB585C20}" type="slidenum">
              <a:rPr lang="en-US" smtClean="0">
                <a:solidFill>
                  <a:prstClr val="black">
                    <a:tint val="75000"/>
                  </a:prstClr>
                </a:solidFill>
              </a:rPr>
              <a:pPr algn="l"/>
              <a:t>‹#›</a:t>
            </a:fld>
            <a:endParaRPr lang="en-US" dirty="0">
              <a:solidFill>
                <a:prstClr val="black">
                  <a:tint val="75000"/>
                </a:prstClr>
              </a:solidFill>
            </a:endParaRPr>
          </a:p>
        </p:txBody>
      </p:sp>
    </p:spTree>
    <p:extLst>
      <p:ext uri="{BB962C8B-B14F-4D97-AF65-F5344CB8AC3E}">
        <p14:creationId xmlns:p14="http://schemas.microsoft.com/office/powerpoint/2010/main" val="1949855764"/>
      </p:ext>
    </p:extLst>
  </p:cSld>
  <p:clrMap bg1="lt1" tx1="dk1" bg2="lt2" tx2="dk2" accent1="accent1" accent2="accent2" accent3="accent3" accent4="accent4" accent5="accent5" accent6="accent6" hlink="hlink" folHlink="folHlink"/>
  <p:sldLayoutIdLst>
    <p:sldLayoutId id="214748387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6"/>
          <p:cNvSpPr txBox="1">
            <a:spLocks/>
          </p:cNvSpPr>
          <p:nvPr userDrawn="1"/>
        </p:nvSpPr>
        <p:spPr>
          <a:xfrm>
            <a:off x="457200" y="6364907"/>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FEA8A421-FE51-E342-8D20-1B76BB585C20}" type="slidenum">
              <a:rPr lang="en-US" smtClean="0">
                <a:solidFill>
                  <a:prstClr val="black">
                    <a:tint val="75000"/>
                  </a:prstClr>
                </a:solidFill>
              </a:rPr>
              <a:pPr algn="l"/>
              <a:t>‹#›</a:t>
            </a:fld>
            <a:endParaRPr lang="en-US" dirty="0">
              <a:solidFill>
                <a:prstClr val="black">
                  <a:tint val="75000"/>
                </a:prstClr>
              </a:solidFill>
            </a:endParaRPr>
          </a:p>
        </p:txBody>
      </p:sp>
    </p:spTree>
    <p:extLst>
      <p:ext uri="{BB962C8B-B14F-4D97-AF65-F5344CB8AC3E}">
        <p14:creationId xmlns:p14="http://schemas.microsoft.com/office/powerpoint/2010/main" val="1949855764"/>
      </p:ext>
    </p:extLst>
  </p:cSld>
  <p:clrMap bg1="lt1" tx1="dk1" bg2="lt2" tx2="dk2" accent1="accent1" accent2="accent2" accent3="accent3" accent4="accent4" accent5="accent5" accent6="accent6" hlink="hlink" folHlink="folHlink"/>
  <p:sldLayoutIdLst>
    <p:sldLayoutId id="214748387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6"/>
          <p:cNvSpPr txBox="1">
            <a:spLocks/>
          </p:cNvSpPr>
          <p:nvPr userDrawn="1"/>
        </p:nvSpPr>
        <p:spPr>
          <a:xfrm>
            <a:off x="457200" y="6364907"/>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FEA8A421-FE51-E342-8D20-1B76BB585C20}" type="slidenum">
              <a:rPr lang="en-US" smtClean="0">
                <a:solidFill>
                  <a:prstClr val="black">
                    <a:tint val="75000"/>
                  </a:prstClr>
                </a:solidFill>
              </a:rPr>
              <a:pPr algn="l"/>
              <a:t>‹#›</a:t>
            </a:fld>
            <a:endParaRPr lang="en-US" dirty="0">
              <a:solidFill>
                <a:prstClr val="black">
                  <a:tint val="75000"/>
                </a:prstClr>
              </a:solidFill>
            </a:endParaRPr>
          </a:p>
        </p:txBody>
      </p:sp>
    </p:spTree>
    <p:extLst>
      <p:ext uri="{BB962C8B-B14F-4D97-AF65-F5344CB8AC3E}">
        <p14:creationId xmlns:p14="http://schemas.microsoft.com/office/powerpoint/2010/main" val="1949855764"/>
      </p:ext>
    </p:extLst>
  </p:cSld>
  <p:clrMap bg1="lt1" tx1="dk1" bg2="lt2" tx2="dk2" accent1="accent1" accent2="accent2" accent3="accent3" accent4="accent4" accent5="accent5" accent6="accent6" hlink="hlink" folHlink="folHlink"/>
  <p:sldLayoutIdLst>
    <p:sldLayoutId id="214748387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6"/>
          <p:cNvSpPr txBox="1">
            <a:spLocks/>
          </p:cNvSpPr>
          <p:nvPr userDrawn="1"/>
        </p:nvSpPr>
        <p:spPr>
          <a:xfrm>
            <a:off x="457200" y="6364907"/>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FEA8A421-FE51-E342-8D20-1B76BB585C20}" type="slidenum">
              <a:rPr lang="en-US" smtClean="0">
                <a:solidFill>
                  <a:prstClr val="black">
                    <a:tint val="75000"/>
                  </a:prstClr>
                </a:solidFill>
              </a:rPr>
              <a:pPr algn="l"/>
              <a:t>‹#›</a:t>
            </a:fld>
            <a:endParaRPr lang="en-US" dirty="0">
              <a:solidFill>
                <a:prstClr val="black">
                  <a:tint val="75000"/>
                </a:prstClr>
              </a:solidFill>
            </a:endParaRPr>
          </a:p>
        </p:txBody>
      </p:sp>
    </p:spTree>
    <p:extLst>
      <p:ext uri="{BB962C8B-B14F-4D97-AF65-F5344CB8AC3E}">
        <p14:creationId xmlns:p14="http://schemas.microsoft.com/office/powerpoint/2010/main" val="1949855764"/>
      </p:ext>
    </p:extLst>
  </p:cSld>
  <p:clrMap bg1="lt1" tx1="dk1" bg2="lt2" tx2="dk2" accent1="accent1" accent2="accent2" accent3="accent3" accent4="accent4" accent5="accent5" accent6="accent6" hlink="hlink" folHlink="folHlink"/>
  <p:sldLayoutIdLst>
    <p:sldLayoutId id="214748387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6"/>
          <p:cNvSpPr txBox="1">
            <a:spLocks/>
          </p:cNvSpPr>
          <p:nvPr userDrawn="1"/>
        </p:nvSpPr>
        <p:spPr>
          <a:xfrm>
            <a:off x="457200" y="6364907"/>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FEA8A421-FE51-E342-8D20-1B76BB585C20}" type="slidenum">
              <a:rPr lang="en-US" smtClean="0">
                <a:solidFill>
                  <a:prstClr val="black">
                    <a:tint val="75000"/>
                  </a:prstClr>
                </a:solidFill>
              </a:rPr>
              <a:pPr algn="l"/>
              <a:t>‹#›</a:t>
            </a:fld>
            <a:endParaRPr lang="en-US" dirty="0">
              <a:solidFill>
                <a:prstClr val="black">
                  <a:tint val="75000"/>
                </a:prstClr>
              </a:solidFill>
            </a:endParaRPr>
          </a:p>
        </p:txBody>
      </p:sp>
    </p:spTree>
    <p:extLst>
      <p:ext uri="{BB962C8B-B14F-4D97-AF65-F5344CB8AC3E}">
        <p14:creationId xmlns:p14="http://schemas.microsoft.com/office/powerpoint/2010/main" val="1949855764"/>
      </p:ext>
    </p:extLst>
  </p:cSld>
  <p:clrMap bg1="lt1" tx1="dk1" bg2="lt2" tx2="dk2" accent1="accent1" accent2="accent2" accent3="accent3" accent4="accent4" accent5="accent5" accent6="accent6" hlink="hlink" folHlink="folHlink"/>
  <p:sldLayoutIdLst>
    <p:sldLayoutId id="214748382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6"/>
          <p:cNvSpPr txBox="1">
            <a:spLocks/>
          </p:cNvSpPr>
          <p:nvPr userDrawn="1"/>
        </p:nvSpPr>
        <p:spPr>
          <a:xfrm>
            <a:off x="457200" y="6364907"/>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FEA8A421-FE51-E342-8D20-1B76BB585C20}" type="slidenum">
              <a:rPr lang="en-US" smtClean="0">
                <a:solidFill>
                  <a:prstClr val="black">
                    <a:tint val="75000"/>
                  </a:prstClr>
                </a:solidFill>
              </a:rPr>
              <a:pPr algn="l"/>
              <a:t>‹#›</a:t>
            </a:fld>
            <a:endParaRPr lang="en-US" dirty="0">
              <a:solidFill>
                <a:prstClr val="black">
                  <a:tint val="75000"/>
                </a:prstClr>
              </a:solidFill>
            </a:endParaRPr>
          </a:p>
        </p:txBody>
      </p:sp>
    </p:spTree>
    <p:extLst>
      <p:ext uri="{BB962C8B-B14F-4D97-AF65-F5344CB8AC3E}">
        <p14:creationId xmlns:p14="http://schemas.microsoft.com/office/powerpoint/2010/main" val="1949855764"/>
      </p:ext>
    </p:extLst>
  </p:cSld>
  <p:clrMap bg1="lt1" tx1="dk1" bg2="lt2" tx2="dk2" accent1="accent1" accent2="accent2" accent3="accent3" accent4="accent4" accent5="accent5" accent6="accent6" hlink="hlink" folHlink="folHlink"/>
  <p:sldLayoutIdLst>
    <p:sldLayoutId id="214748388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6"/>
          <p:cNvSpPr txBox="1">
            <a:spLocks/>
          </p:cNvSpPr>
          <p:nvPr userDrawn="1"/>
        </p:nvSpPr>
        <p:spPr>
          <a:xfrm>
            <a:off x="457200" y="6364907"/>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FEA8A421-FE51-E342-8D20-1B76BB585C20}" type="slidenum">
              <a:rPr lang="en-US" smtClean="0">
                <a:solidFill>
                  <a:prstClr val="black">
                    <a:tint val="75000"/>
                  </a:prstClr>
                </a:solidFill>
              </a:rPr>
              <a:pPr algn="l"/>
              <a:t>‹#›</a:t>
            </a:fld>
            <a:endParaRPr lang="en-US" dirty="0">
              <a:solidFill>
                <a:prstClr val="black">
                  <a:tint val="75000"/>
                </a:prstClr>
              </a:solidFill>
            </a:endParaRPr>
          </a:p>
        </p:txBody>
      </p:sp>
    </p:spTree>
    <p:extLst>
      <p:ext uri="{BB962C8B-B14F-4D97-AF65-F5344CB8AC3E}">
        <p14:creationId xmlns:p14="http://schemas.microsoft.com/office/powerpoint/2010/main" val="1949855764"/>
      </p:ext>
    </p:extLst>
  </p:cSld>
  <p:clrMap bg1="lt1" tx1="dk1" bg2="lt2" tx2="dk2" accent1="accent1" accent2="accent2" accent3="accent3" accent4="accent4" accent5="accent5" accent6="accent6" hlink="hlink" folHlink="folHlink"/>
  <p:sldLayoutIdLst>
    <p:sldLayoutId id="214748382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6"/>
          <p:cNvSpPr txBox="1">
            <a:spLocks/>
          </p:cNvSpPr>
          <p:nvPr userDrawn="1"/>
        </p:nvSpPr>
        <p:spPr>
          <a:xfrm>
            <a:off x="457200" y="6364907"/>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FEA8A421-FE51-E342-8D20-1B76BB585C20}" type="slidenum">
              <a:rPr lang="en-US" smtClean="0">
                <a:solidFill>
                  <a:prstClr val="black">
                    <a:tint val="75000"/>
                  </a:prstClr>
                </a:solidFill>
              </a:rPr>
              <a:pPr algn="l"/>
              <a:t>‹#›</a:t>
            </a:fld>
            <a:endParaRPr lang="en-US" dirty="0">
              <a:solidFill>
                <a:prstClr val="black">
                  <a:tint val="75000"/>
                </a:prstClr>
              </a:solidFill>
            </a:endParaRPr>
          </a:p>
        </p:txBody>
      </p:sp>
    </p:spTree>
    <p:extLst>
      <p:ext uri="{BB962C8B-B14F-4D97-AF65-F5344CB8AC3E}">
        <p14:creationId xmlns:p14="http://schemas.microsoft.com/office/powerpoint/2010/main" val="1949855764"/>
      </p:ext>
    </p:extLst>
  </p:cSld>
  <p:clrMap bg1="lt1" tx1="dk1" bg2="lt2" tx2="dk2" accent1="accent1" accent2="accent2" accent3="accent3" accent4="accent4" accent5="accent5" accent6="accent6" hlink="hlink" folHlink="folHlink"/>
  <p:sldLayoutIdLst>
    <p:sldLayoutId id="214748382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6"/>
          <p:cNvSpPr txBox="1">
            <a:spLocks/>
          </p:cNvSpPr>
          <p:nvPr userDrawn="1"/>
        </p:nvSpPr>
        <p:spPr>
          <a:xfrm>
            <a:off x="457200" y="6364907"/>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FEA8A421-FE51-E342-8D20-1B76BB585C20}" type="slidenum">
              <a:rPr lang="en-US" smtClean="0">
                <a:solidFill>
                  <a:prstClr val="black">
                    <a:tint val="75000"/>
                  </a:prstClr>
                </a:solidFill>
              </a:rPr>
              <a:pPr algn="l"/>
              <a:t>‹#›</a:t>
            </a:fld>
            <a:endParaRPr lang="en-US" dirty="0">
              <a:solidFill>
                <a:prstClr val="black">
                  <a:tint val="75000"/>
                </a:prstClr>
              </a:solidFill>
            </a:endParaRPr>
          </a:p>
        </p:txBody>
      </p:sp>
    </p:spTree>
    <p:extLst>
      <p:ext uri="{BB962C8B-B14F-4D97-AF65-F5344CB8AC3E}">
        <p14:creationId xmlns:p14="http://schemas.microsoft.com/office/powerpoint/2010/main" val="1949855764"/>
      </p:ext>
    </p:extLst>
  </p:cSld>
  <p:clrMap bg1="lt1" tx1="dk1" bg2="lt2" tx2="dk2" accent1="accent1" accent2="accent2" accent3="accent3" accent4="accent4" accent5="accent5" accent6="accent6" hlink="hlink" folHlink="folHlink"/>
  <p:sldLayoutIdLst>
    <p:sldLayoutId id="214748382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6"/>
          <p:cNvSpPr txBox="1">
            <a:spLocks/>
          </p:cNvSpPr>
          <p:nvPr userDrawn="1"/>
        </p:nvSpPr>
        <p:spPr>
          <a:xfrm>
            <a:off x="457200" y="6364907"/>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FEA8A421-FE51-E342-8D20-1B76BB585C20}" type="slidenum">
              <a:rPr lang="en-US" smtClean="0">
                <a:solidFill>
                  <a:prstClr val="black">
                    <a:tint val="75000"/>
                  </a:prstClr>
                </a:solidFill>
              </a:rPr>
              <a:pPr algn="l"/>
              <a:t>‹#›</a:t>
            </a:fld>
            <a:endParaRPr lang="en-US" dirty="0">
              <a:solidFill>
                <a:prstClr val="black">
                  <a:tint val="75000"/>
                </a:prstClr>
              </a:solidFill>
            </a:endParaRPr>
          </a:p>
        </p:txBody>
      </p:sp>
    </p:spTree>
    <p:extLst>
      <p:ext uri="{BB962C8B-B14F-4D97-AF65-F5344CB8AC3E}">
        <p14:creationId xmlns:p14="http://schemas.microsoft.com/office/powerpoint/2010/main" val="1949855764"/>
      </p:ext>
    </p:extLst>
  </p:cSld>
  <p:clrMap bg1="lt1" tx1="dk1" bg2="lt2" tx2="dk2" accent1="accent1" accent2="accent2" accent3="accent3" accent4="accent4" accent5="accent5" accent6="accent6" hlink="hlink" folHlink="folHlink"/>
  <p:sldLayoutIdLst>
    <p:sldLayoutId id="214748383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6"/>
          <p:cNvSpPr txBox="1">
            <a:spLocks/>
          </p:cNvSpPr>
          <p:nvPr userDrawn="1"/>
        </p:nvSpPr>
        <p:spPr>
          <a:xfrm>
            <a:off x="457200" y="6364907"/>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FEA8A421-FE51-E342-8D20-1B76BB585C20}" type="slidenum">
              <a:rPr lang="en-US" smtClean="0">
                <a:solidFill>
                  <a:prstClr val="black">
                    <a:tint val="75000"/>
                  </a:prstClr>
                </a:solidFill>
              </a:rPr>
              <a:pPr algn="l"/>
              <a:t>‹#›</a:t>
            </a:fld>
            <a:endParaRPr lang="en-US" dirty="0">
              <a:solidFill>
                <a:prstClr val="black">
                  <a:tint val="75000"/>
                </a:prstClr>
              </a:solidFill>
            </a:endParaRPr>
          </a:p>
        </p:txBody>
      </p:sp>
    </p:spTree>
    <p:extLst>
      <p:ext uri="{BB962C8B-B14F-4D97-AF65-F5344CB8AC3E}">
        <p14:creationId xmlns:p14="http://schemas.microsoft.com/office/powerpoint/2010/main" val="1949855764"/>
      </p:ext>
    </p:extLst>
  </p:cSld>
  <p:clrMap bg1="lt1" tx1="dk1" bg2="lt2" tx2="dk2" accent1="accent1" accent2="accent2" accent3="accent3" accent4="accent4" accent5="accent5" accent6="accent6" hlink="hlink" folHlink="folHlink"/>
  <p:sldLayoutIdLst>
    <p:sldLayoutId id="214748383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6"/>
          <p:cNvSpPr txBox="1">
            <a:spLocks/>
          </p:cNvSpPr>
          <p:nvPr userDrawn="1"/>
        </p:nvSpPr>
        <p:spPr>
          <a:xfrm>
            <a:off x="457200" y="6364907"/>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FEA8A421-FE51-E342-8D20-1B76BB585C20}" type="slidenum">
              <a:rPr lang="en-US" smtClean="0">
                <a:solidFill>
                  <a:prstClr val="black">
                    <a:tint val="75000"/>
                  </a:prstClr>
                </a:solidFill>
              </a:rPr>
              <a:pPr algn="l"/>
              <a:t>‹#›</a:t>
            </a:fld>
            <a:endParaRPr lang="en-US" dirty="0">
              <a:solidFill>
                <a:prstClr val="black">
                  <a:tint val="75000"/>
                </a:prstClr>
              </a:solidFill>
            </a:endParaRPr>
          </a:p>
        </p:txBody>
      </p:sp>
    </p:spTree>
    <p:extLst>
      <p:ext uri="{BB962C8B-B14F-4D97-AF65-F5344CB8AC3E}">
        <p14:creationId xmlns:p14="http://schemas.microsoft.com/office/powerpoint/2010/main" val="1949855764"/>
      </p:ext>
    </p:extLst>
  </p:cSld>
  <p:clrMap bg1="lt1" tx1="dk1" bg2="lt2" tx2="dk2" accent1="accent1" accent2="accent2" accent3="accent3" accent4="accent4" accent5="accent5" accent6="accent6" hlink="hlink" folHlink="folHlink"/>
  <p:sldLayoutIdLst>
    <p:sldLayoutId id="214748383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7.jpeg"/><Relationship Id="rId1" Type="http://schemas.openxmlformats.org/officeDocument/2006/relationships/slideLayout" Target="../slideLayouts/slideLayout10.xml"/><Relationship Id="rId5" Type="http://schemas.openxmlformats.org/officeDocument/2006/relationships/image" Target="../media/image24.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10.xml"/><Relationship Id="rId5" Type="http://schemas.openxmlformats.org/officeDocument/2006/relationships/image" Target="../media/image24.png"/><Relationship Id="rId4" Type="http://schemas.openxmlformats.org/officeDocument/2006/relationships/image" Target="../media/image39.jpeg"/></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6.png"/><Relationship Id="rId1" Type="http://schemas.openxmlformats.org/officeDocument/2006/relationships/slideLayout" Target="../slideLayouts/slideLayout10.xml"/><Relationship Id="rId5" Type="http://schemas.openxmlformats.org/officeDocument/2006/relationships/image" Target="../media/image24.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6.png"/><Relationship Id="rId1" Type="http://schemas.openxmlformats.org/officeDocument/2006/relationships/slideLayout" Target="../slideLayouts/slideLayout10.xml"/><Relationship Id="rId5" Type="http://schemas.openxmlformats.org/officeDocument/2006/relationships/image" Target="../media/image24.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4.png"/><Relationship Id="rId1" Type="http://schemas.openxmlformats.org/officeDocument/2006/relationships/slideLayout" Target="../slideLayouts/slideLayout10.xml"/><Relationship Id="rId5" Type="http://schemas.openxmlformats.org/officeDocument/2006/relationships/image" Target="../media/image24.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24.png"/><Relationship Id="rId5" Type="http://schemas.openxmlformats.org/officeDocument/2006/relationships/image" Target="../media/image38.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24.png"/><Relationship Id="rId5" Type="http://schemas.openxmlformats.org/officeDocument/2006/relationships/image" Target="../media/image36.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24.png"/><Relationship Id="rId5" Type="http://schemas.openxmlformats.org/officeDocument/2006/relationships/image" Target="../media/image38.png"/><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24.png"/><Relationship Id="rId5" Type="http://schemas.openxmlformats.org/officeDocument/2006/relationships/image" Target="../media/image49.jpe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24.png"/><Relationship Id="rId5" Type="http://schemas.openxmlformats.org/officeDocument/2006/relationships/image" Target="../media/image50.jpe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7.xml"/><Relationship Id="rId1" Type="http://schemas.openxmlformats.org/officeDocument/2006/relationships/tags" Target="../tags/tag1.xml"/><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8.xml"/><Relationship Id="rId1" Type="http://schemas.openxmlformats.org/officeDocument/2006/relationships/tags" Target="../tags/tag2.xml"/><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9.xml"/><Relationship Id="rId1" Type="http://schemas.openxmlformats.org/officeDocument/2006/relationships/tags" Target="../tags/tag3.xml"/><Relationship Id="rId5" Type="http://schemas.openxmlformats.org/officeDocument/2006/relationships/image" Target="../media/image54.png"/><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1.xml"/><Relationship Id="rId4" Type="http://schemas.openxmlformats.org/officeDocument/2006/relationships/image" Target="../media/image24.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0.xml"/><Relationship Id="rId1" Type="http://schemas.openxmlformats.org/officeDocument/2006/relationships/tags" Target="../tags/tag4.xml"/><Relationship Id="rId4" Type="http://schemas.openxmlformats.org/officeDocument/2006/relationships/image" Target="../media/image55.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1.xml"/><Relationship Id="rId1" Type="http://schemas.openxmlformats.org/officeDocument/2006/relationships/tags" Target="../tags/tag5.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5.xml"/><Relationship Id="rId7" Type="http://schemas.openxmlformats.org/officeDocument/2006/relationships/diagramColors" Target="../diagrams/colors1.xml"/><Relationship Id="rId2" Type="http://schemas.openxmlformats.org/officeDocument/2006/relationships/slideLayout" Target="../slideLayouts/slideLayout22.xml"/><Relationship Id="rId1" Type="http://schemas.openxmlformats.org/officeDocument/2006/relationships/tags" Target="../tags/tag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59.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62.png"/><Relationship Id="rId2" Type="http://schemas.openxmlformats.org/officeDocument/2006/relationships/slideLayout" Target="../slideLayouts/slideLayout23.xml"/><Relationship Id="rId1" Type="http://schemas.openxmlformats.org/officeDocument/2006/relationships/tags" Target="../tags/tag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5.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4.xml"/><Relationship Id="rId1" Type="http://schemas.openxmlformats.org/officeDocument/2006/relationships/tags" Target="../tags/tag8.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5.xml"/><Relationship Id="rId1" Type="http://schemas.openxmlformats.org/officeDocument/2006/relationships/tags" Target="../tags/tag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8.xml"/><Relationship Id="rId1" Type="http://schemas.openxmlformats.org/officeDocument/2006/relationships/tags" Target="../tags/tag10.xml"/><Relationship Id="rId4" Type="http://schemas.openxmlformats.org/officeDocument/2006/relationships/image" Target="../media/image63.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9.xml"/><Relationship Id="rId1" Type="http://schemas.openxmlformats.org/officeDocument/2006/relationships/tags" Target="../tags/tag11.xml"/><Relationship Id="rId4" Type="http://schemas.openxmlformats.org/officeDocument/2006/relationships/image" Target="../media/image64.png"/></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24.png"/><Relationship Id="rId4" Type="http://schemas.openxmlformats.org/officeDocument/2006/relationships/image" Target="../media/image2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1.xml"/><Relationship Id="rId1" Type="http://schemas.openxmlformats.org/officeDocument/2006/relationships/tags" Target="../tags/tag1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2.xml"/><Relationship Id="rId1" Type="http://schemas.openxmlformats.org/officeDocument/2006/relationships/tags" Target="../tags/tag13.xml"/><Relationship Id="rId4" Type="http://schemas.openxmlformats.org/officeDocument/2006/relationships/image" Target="../media/image68.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3.xml"/><Relationship Id="rId1" Type="http://schemas.openxmlformats.org/officeDocument/2006/relationships/tags" Target="../tags/tag1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4.xml"/><Relationship Id="rId1" Type="http://schemas.openxmlformats.org/officeDocument/2006/relationships/tags" Target="../tags/tag15.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5.xml"/><Relationship Id="rId1" Type="http://schemas.openxmlformats.org/officeDocument/2006/relationships/tags" Target="../tags/tag1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6.xml"/><Relationship Id="rId1" Type="http://schemas.openxmlformats.org/officeDocument/2006/relationships/tags" Target="../tags/tag1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7.xml"/><Relationship Id="rId1" Type="http://schemas.openxmlformats.org/officeDocument/2006/relationships/tags" Target="../tags/tag18.xml"/><Relationship Id="rId5" Type="http://schemas.openxmlformats.org/officeDocument/2006/relationships/image" Target="../media/image70.png"/><Relationship Id="rId4" Type="http://schemas.openxmlformats.org/officeDocument/2006/relationships/image" Target="../media/image69.png"/></Relationships>
</file>

<file path=ppt/slides/_rels/slide4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29.xml"/><Relationship Id="rId7" Type="http://schemas.openxmlformats.org/officeDocument/2006/relationships/diagramColors" Target="../diagrams/colors2.xml"/><Relationship Id="rId2" Type="http://schemas.openxmlformats.org/officeDocument/2006/relationships/slideLayout" Target="../slideLayouts/slideLayout38.xml"/><Relationship Id="rId1" Type="http://schemas.openxmlformats.org/officeDocument/2006/relationships/tags" Target="../tags/tag19.xml"/><Relationship Id="rId6" Type="http://schemas.openxmlformats.org/officeDocument/2006/relationships/diagramQuickStyle" Target="../diagrams/quickStyle2.xml"/><Relationship Id="rId11" Type="http://schemas.openxmlformats.org/officeDocument/2006/relationships/image" Target="../media/image73.png"/><Relationship Id="rId5" Type="http://schemas.openxmlformats.org/officeDocument/2006/relationships/diagramLayout" Target="../diagrams/layout2.xml"/><Relationship Id="rId10" Type="http://schemas.openxmlformats.org/officeDocument/2006/relationships/image" Target="../media/image72.png"/><Relationship Id="rId4" Type="http://schemas.openxmlformats.org/officeDocument/2006/relationships/diagramData" Target="../diagrams/data2.xml"/><Relationship Id="rId9" Type="http://schemas.openxmlformats.org/officeDocument/2006/relationships/image" Target="../media/image71.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9.xml"/><Relationship Id="rId1" Type="http://schemas.openxmlformats.org/officeDocument/2006/relationships/tags" Target="../tags/tag20.xml"/><Relationship Id="rId4" Type="http://schemas.openxmlformats.org/officeDocument/2006/relationships/image" Target="../media/image74.png"/></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5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1.xml"/><Relationship Id="rId1" Type="http://schemas.openxmlformats.org/officeDocument/2006/relationships/slideLayout" Target="../slideLayouts/slideLayout40.xml"/><Relationship Id="rId4" Type="http://schemas.openxmlformats.org/officeDocument/2006/relationships/image" Target="../media/image76.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1.xml"/></Relationships>
</file>

<file path=ppt/slides/_rels/slide52.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33.xml"/><Relationship Id="rId1" Type="http://schemas.openxmlformats.org/officeDocument/2006/relationships/slideLayout" Target="../slideLayouts/slideLayout11.xml"/><Relationship Id="rId4" Type="http://schemas.openxmlformats.org/officeDocument/2006/relationships/image" Target="../media/image24.png"/></Relationships>
</file>

<file path=ppt/slides/_rels/slide53.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34.xml"/><Relationship Id="rId1" Type="http://schemas.openxmlformats.org/officeDocument/2006/relationships/slideLayout" Target="../slideLayouts/slideLayout11.xml"/><Relationship Id="rId6" Type="http://schemas.openxmlformats.org/officeDocument/2006/relationships/image" Target="../media/image24.png"/><Relationship Id="rId5" Type="http://schemas.openxmlformats.org/officeDocument/2006/relationships/image" Target="../media/image80.jpeg"/><Relationship Id="rId4" Type="http://schemas.openxmlformats.org/officeDocument/2006/relationships/image" Target="../media/image79.png"/></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11.xml"/><Relationship Id="rId4" Type="http://schemas.openxmlformats.org/officeDocument/2006/relationships/image" Target="../media/image24.png"/></Relationships>
</file>

<file path=ppt/slides/_rels/slide5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6.xml"/><Relationship Id="rId1" Type="http://schemas.openxmlformats.org/officeDocument/2006/relationships/slideLayout" Target="../slideLayouts/slideLayout11.xml"/><Relationship Id="rId5" Type="http://schemas.openxmlformats.org/officeDocument/2006/relationships/image" Target="../media/image24.png"/><Relationship Id="rId4" Type="http://schemas.openxmlformats.org/officeDocument/2006/relationships/image" Target="../media/image82.png"/></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3.pn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7.xml"/><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5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8.xml"/><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59.xml.rels><?xml version="1.0" encoding="UTF-8" standalone="yes"?>
<Relationships xmlns="http://schemas.openxmlformats.org/package/2006/relationships"><Relationship Id="rId3" Type="http://schemas.openxmlformats.org/officeDocument/2006/relationships/image" Target="../media/image86.gif"/><Relationship Id="rId2" Type="http://schemas.openxmlformats.org/officeDocument/2006/relationships/notesSlide" Target="../notesSlides/notesSlide39.xml"/><Relationship Id="rId1" Type="http://schemas.openxmlformats.org/officeDocument/2006/relationships/slideLayout" Target="../slideLayouts/slideLayout11.xml"/><Relationship Id="rId5" Type="http://schemas.openxmlformats.org/officeDocument/2006/relationships/image" Target="../media/image24.png"/><Relationship Id="rId4" Type="http://schemas.openxmlformats.org/officeDocument/2006/relationships/image" Target="../media/image25.jpe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34.png"/></Relationships>
</file>

<file path=ppt/slides/_rels/slide6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0.xml"/><Relationship Id="rId1" Type="http://schemas.openxmlformats.org/officeDocument/2006/relationships/slideLayout" Target="../slideLayouts/slideLayout11.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10.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809625" y="1371600"/>
            <a:ext cx="7507288" cy="4419600"/>
          </a:xfrm>
          <a:prstGeom prst="rect">
            <a:avLst/>
          </a:prstGeom>
        </p:spPr>
        <p:txBody>
          <a:bodyPr/>
          <a:lstStyle>
            <a:lvl1pPr marL="285750" indent="-285750" algn="l" defTabSz="799667" rtl="0" eaLnBrk="1" fontAlgn="base" hangingPunct="1">
              <a:spcBef>
                <a:spcPct val="20000"/>
              </a:spcBef>
              <a:spcAft>
                <a:spcPct val="0"/>
              </a:spcAft>
              <a:buClr>
                <a:srgbClr val="007CC2"/>
              </a:buClr>
              <a:buFont typeface="Arial" panose="020B0604020202020204" pitchFamily="34" charset="0"/>
              <a:buChar char="•"/>
              <a:defRPr b="1">
                <a:solidFill>
                  <a:schemeClr val="bg2"/>
                </a:solidFill>
                <a:latin typeface="+mn-lt"/>
                <a:ea typeface="+mn-ea"/>
                <a:cs typeface="+mn-cs"/>
              </a:defRPr>
            </a:lvl1pPr>
            <a:lvl2pPr marL="482846" indent="-192622" algn="l" defTabSz="799667" rtl="0" eaLnBrk="1" fontAlgn="base" hangingPunct="1">
              <a:spcBef>
                <a:spcPct val="20000"/>
              </a:spcBef>
              <a:spcAft>
                <a:spcPct val="0"/>
              </a:spcAft>
              <a:buClr>
                <a:srgbClr val="007CC2"/>
              </a:buClr>
              <a:buFont typeface="Wingdings" pitchFamily="2" charset="2"/>
              <a:buChar char="§"/>
              <a:defRPr sz="1300">
                <a:solidFill>
                  <a:schemeClr val="tx1"/>
                </a:solidFill>
                <a:latin typeface="+mn-lt"/>
              </a:defRPr>
            </a:lvl2pPr>
            <a:lvl3pPr marL="770520" indent="-195159" algn="l" defTabSz="799667" rtl="0" eaLnBrk="1" fontAlgn="base" hangingPunct="1">
              <a:spcBef>
                <a:spcPct val="20000"/>
              </a:spcBef>
              <a:spcAft>
                <a:spcPct val="0"/>
              </a:spcAft>
              <a:buClr>
                <a:srgbClr val="007CC2"/>
              </a:buClr>
              <a:buChar char="•"/>
              <a:defRPr sz="1100">
                <a:solidFill>
                  <a:schemeClr val="tx1"/>
                </a:solidFill>
                <a:latin typeface="+mn-lt"/>
              </a:defRPr>
            </a:lvl3pPr>
            <a:lvl4pPr marL="1061987" indent="-197699" algn="l" defTabSz="799667" rtl="0" eaLnBrk="1" fontAlgn="base" hangingPunct="1">
              <a:spcBef>
                <a:spcPct val="20000"/>
              </a:spcBef>
              <a:spcAft>
                <a:spcPct val="0"/>
              </a:spcAft>
              <a:buClr>
                <a:srgbClr val="007CC2"/>
              </a:buClr>
              <a:buFont typeface="Wingdings" pitchFamily="2" charset="2"/>
              <a:buChar char="Ø"/>
              <a:defRPr sz="1100">
                <a:solidFill>
                  <a:schemeClr val="tx1"/>
                </a:solidFill>
                <a:latin typeface="+mn-lt"/>
              </a:defRPr>
            </a:lvl4pPr>
            <a:lvl5pPr marL="1352215" indent="-197699" algn="l" defTabSz="799667" rtl="0" eaLnBrk="1" fontAlgn="base" hangingPunct="1">
              <a:spcBef>
                <a:spcPct val="20000"/>
              </a:spcBef>
              <a:spcAft>
                <a:spcPct val="0"/>
              </a:spcAft>
              <a:buClr>
                <a:srgbClr val="007CC2"/>
              </a:buClr>
              <a:buChar char="»"/>
              <a:defRPr sz="1100">
                <a:solidFill>
                  <a:schemeClr val="tx1"/>
                </a:solidFill>
                <a:latin typeface="+mn-lt"/>
              </a:defRPr>
            </a:lvl5pPr>
            <a:lvl6pPr marL="1713507" indent="-199851" algn="l" defTabSz="801834" rtl="0" eaLnBrk="1" fontAlgn="base" hangingPunct="1">
              <a:spcBef>
                <a:spcPct val="20000"/>
              </a:spcBef>
              <a:spcAft>
                <a:spcPct val="0"/>
              </a:spcAft>
              <a:buClr>
                <a:schemeClr val="tx2"/>
              </a:buClr>
              <a:buChar char="»"/>
              <a:defRPr sz="1100">
                <a:solidFill>
                  <a:schemeClr val="tx1"/>
                </a:solidFill>
                <a:latin typeface="+mn-lt"/>
              </a:defRPr>
            </a:lvl6pPr>
            <a:lvl7pPr marL="2073206" indent="-199851" algn="l" defTabSz="801834" rtl="0" eaLnBrk="1" fontAlgn="base" hangingPunct="1">
              <a:spcBef>
                <a:spcPct val="20000"/>
              </a:spcBef>
              <a:spcAft>
                <a:spcPct val="0"/>
              </a:spcAft>
              <a:buClr>
                <a:schemeClr val="tx2"/>
              </a:buClr>
              <a:buChar char="»"/>
              <a:defRPr sz="1100">
                <a:solidFill>
                  <a:schemeClr val="tx1"/>
                </a:solidFill>
                <a:latin typeface="+mn-lt"/>
              </a:defRPr>
            </a:lvl7pPr>
            <a:lvl8pPr marL="2432880" indent="-199851" algn="l" defTabSz="801834" rtl="0" eaLnBrk="1" fontAlgn="base" hangingPunct="1">
              <a:spcBef>
                <a:spcPct val="20000"/>
              </a:spcBef>
              <a:spcAft>
                <a:spcPct val="0"/>
              </a:spcAft>
              <a:buClr>
                <a:schemeClr val="tx2"/>
              </a:buClr>
              <a:buChar char="»"/>
              <a:defRPr sz="1100">
                <a:solidFill>
                  <a:schemeClr val="tx1"/>
                </a:solidFill>
                <a:latin typeface="+mn-lt"/>
              </a:defRPr>
            </a:lvl8pPr>
            <a:lvl9pPr marL="2792578" indent="-199851" algn="l" defTabSz="801834" rtl="0" eaLnBrk="1" fontAlgn="base" hangingPunct="1">
              <a:spcBef>
                <a:spcPct val="20000"/>
              </a:spcBef>
              <a:spcAft>
                <a:spcPct val="0"/>
              </a:spcAft>
              <a:buClr>
                <a:schemeClr val="tx2"/>
              </a:buClr>
              <a:buChar char="»"/>
              <a:defRPr sz="1100">
                <a:solidFill>
                  <a:schemeClr val="tx1"/>
                </a:solidFill>
                <a:latin typeface="+mn-lt"/>
              </a:defRPr>
            </a:lvl9pPr>
          </a:lstStyle>
          <a:p>
            <a:pPr lvl="1">
              <a:buFont typeface="Wingdings" pitchFamily="2" charset="2"/>
              <a:buNone/>
            </a:pPr>
            <a:endParaRPr lang="en-US" altLang="en-US" sz="1800" b="1" kern="0" dirty="0" smtClean="0">
              <a:latin typeface="Calibri" pitchFamily="34" charset="0"/>
            </a:endParaRPr>
          </a:p>
          <a:p>
            <a:pPr lvl="1" algn="ctr">
              <a:buFont typeface="Wingdings" pitchFamily="2" charset="2"/>
              <a:buNone/>
            </a:pPr>
            <a:endParaRPr lang="en-US" altLang="en-US" sz="4400" b="1" kern="0" dirty="0" smtClean="0">
              <a:latin typeface="Calibri" pitchFamily="34" charset="0"/>
            </a:endParaRPr>
          </a:p>
          <a:p>
            <a:pPr lvl="1" algn="ctr">
              <a:buFont typeface="Wingdings" pitchFamily="2" charset="2"/>
              <a:buNone/>
            </a:pPr>
            <a:r>
              <a:rPr lang="en-US" altLang="en-US" sz="4400" b="1" kern="0" dirty="0" smtClean="0">
                <a:solidFill>
                  <a:srgbClr val="000099"/>
                </a:solidFill>
                <a:latin typeface="Calibri" pitchFamily="34" charset="0"/>
              </a:rPr>
              <a:t>2018 Benefits Review</a:t>
            </a:r>
          </a:p>
          <a:p>
            <a:pPr lvl="1" algn="ctr">
              <a:buFont typeface="Wingdings" pitchFamily="2" charset="2"/>
              <a:buNone/>
            </a:pPr>
            <a:r>
              <a:rPr lang="en-US" altLang="en-US" sz="2800" b="1" kern="0" dirty="0" smtClean="0">
                <a:latin typeface="Calibri" pitchFamily="34" charset="0"/>
              </a:rPr>
              <a:t>Open Enrollment October 2 - 13</a:t>
            </a:r>
          </a:p>
          <a:p>
            <a:pPr lvl="1">
              <a:buFont typeface="Wingdings" pitchFamily="2" charset="2"/>
              <a:buNone/>
            </a:pPr>
            <a:endParaRPr lang="en-US" altLang="en-US" sz="1600" b="1" kern="0" dirty="0" smtClean="0">
              <a:latin typeface="Calibri" pitchFamily="34" charset="0"/>
            </a:endParaRPr>
          </a:p>
          <a:p>
            <a:pPr lvl="1">
              <a:buFont typeface="Wingdings" pitchFamily="2" charset="2"/>
              <a:buNone/>
            </a:pPr>
            <a:endParaRPr lang="en-US" altLang="en-US" sz="1600" b="1" kern="0" dirty="0" smtClean="0">
              <a:latin typeface="Calibri" pitchFamily="34" charset="0"/>
            </a:endParaRPr>
          </a:p>
          <a:p>
            <a:pPr lvl="1">
              <a:buFont typeface="Wingdings" pitchFamily="2" charset="2"/>
              <a:buNone/>
            </a:pPr>
            <a:endParaRPr lang="en-US" altLang="en-US" sz="1600" b="1" kern="0" dirty="0" smtClean="0">
              <a:latin typeface="Calibri" pitchFamily="34" charset="0"/>
            </a:endParaRPr>
          </a:p>
          <a:p>
            <a:pPr lvl="1">
              <a:buFont typeface="Wingdings" pitchFamily="2" charset="2"/>
              <a:buNone/>
            </a:pPr>
            <a:r>
              <a:rPr lang="en-US" altLang="en-US" sz="2000" b="1" kern="0" dirty="0" smtClean="0">
                <a:solidFill>
                  <a:srgbClr val="0070C0"/>
                </a:solidFill>
              </a:rPr>
              <a:t>Presenter:</a:t>
            </a:r>
          </a:p>
          <a:p>
            <a:pPr lvl="1">
              <a:buFont typeface="Wingdings" pitchFamily="2" charset="2"/>
              <a:buNone/>
            </a:pPr>
            <a:r>
              <a:rPr lang="en-US" altLang="en-US" sz="2000" b="1" kern="0" dirty="0" smtClean="0">
                <a:solidFill>
                  <a:srgbClr val="0070C0"/>
                </a:solidFill>
              </a:rPr>
              <a:t>Lynne Nelson,  Human Resource Management</a:t>
            </a:r>
          </a:p>
          <a:p>
            <a:pPr lvl="1">
              <a:buFont typeface="Wingdings" pitchFamily="2" charset="2"/>
              <a:buNone/>
            </a:pPr>
            <a:endParaRPr lang="en-US" altLang="en-US" b="1" kern="0" dirty="0" smtClean="0">
              <a:solidFill>
                <a:srgbClr val="0070C0"/>
              </a:solidFill>
            </a:endParaRPr>
          </a:p>
          <a:p>
            <a:pPr lvl="1">
              <a:buFont typeface="Wingdings" pitchFamily="2" charset="2"/>
              <a:buNone/>
            </a:pPr>
            <a:endParaRPr lang="en-US" altLang="en-US" b="1" kern="0" dirty="0" smtClean="0">
              <a:solidFill>
                <a:srgbClr val="0070C0"/>
              </a:solidFill>
            </a:endParaRPr>
          </a:p>
        </p:txBody>
      </p:sp>
      <p:pic>
        <p:nvPicPr>
          <p:cNvPr id="4" name="Picture 3" descr="F:\Data\BAF\Hrm\Abbie\CLIPART\Live Healthy Logo.png"/>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5268" y="177352"/>
            <a:ext cx="1276350" cy="1276350"/>
          </a:xfrm>
          <a:prstGeom prst="rect">
            <a:avLst/>
          </a:prstGeom>
          <a:noFill/>
          <a:ln>
            <a:noFill/>
          </a:ln>
        </p:spPr>
      </p:pic>
    </p:spTree>
    <p:extLst>
      <p:ext uri="{BB962C8B-B14F-4D97-AF65-F5344CB8AC3E}">
        <p14:creationId xmlns:p14="http://schemas.microsoft.com/office/powerpoint/2010/main" val="36949364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243617" y="2600392"/>
            <a:ext cx="8229023" cy="871257"/>
          </a:xfrm>
          <a:prstGeom prst="rect">
            <a:avLst/>
          </a:prstGeom>
          <a:noFill/>
          <a:ln w="9525">
            <a:noFill/>
            <a:miter lim="800000"/>
            <a:headEnd/>
            <a:tailEnd/>
          </a:ln>
        </p:spPr>
        <p:txBody>
          <a:bodyPr vert="horz" wrap="square" lIns="80067" tIns="40039" rIns="80067" bIns="40039" numCol="1" anchor="ctr" anchorCtr="0" compatLnSpc="1">
            <a:prstTxWarp prst="textNoShape">
              <a:avLst/>
            </a:prstTxWarp>
          </a:bodyPr>
          <a:lstStyle>
            <a:lvl1pPr algn="ctr" defTabSz="799667" rtl="0" eaLnBrk="1" fontAlgn="base" hangingPunct="1">
              <a:spcBef>
                <a:spcPct val="0"/>
              </a:spcBef>
              <a:spcAft>
                <a:spcPct val="0"/>
              </a:spcAft>
              <a:defRPr sz="2800">
                <a:solidFill>
                  <a:schemeClr val="tx2"/>
                </a:solidFill>
                <a:latin typeface="Arial" panose="020B0604020202020204" pitchFamily="34" charset="0"/>
                <a:ea typeface="+mj-ea"/>
                <a:cs typeface="Arial" panose="020B0604020202020204" pitchFamily="34" charset="0"/>
              </a:defRPr>
            </a:lvl1pPr>
            <a:lvl2pPr algn="l" defTabSz="799667" rtl="0" eaLnBrk="1" fontAlgn="base" hangingPunct="1">
              <a:spcBef>
                <a:spcPct val="0"/>
              </a:spcBef>
              <a:spcAft>
                <a:spcPct val="0"/>
              </a:spcAft>
              <a:defRPr sz="2000">
                <a:solidFill>
                  <a:schemeClr val="tx2"/>
                </a:solidFill>
                <a:latin typeface="ScalaSansLF-Bold" pitchFamily="2" charset="0"/>
              </a:defRPr>
            </a:lvl2pPr>
            <a:lvl3pPr algn="l" defTabSz="799667" rtl="0" eaLnBrk="1" fontAlgn="base" hangingPunct="1">
              <a:spcBef>
                <a:spcPct val="0"/>
              </a:spcBef>
              <a:spcAft>
                <a:spcPct val="0"/>
              </a:spcAft>
              <a:defRPr sz="2000">
                <a:solidFill>
                  <a:schemeClr val="tx2"/>
                </a:solidFill>
                <a:latin typeface="ScalaSansLF-Bold" pitchFamily="2" charset="0"/>
              </a:defRPr>
            </a:lvl3pPr>
            <a:lvl4pPr algn="l" defTabSz="799667" rtl="0" eaLnBrk="1" fontAlgn="base" hangingPunct="1">
              <a:spcBef>
                <a:spcPct val="0"/>
              </a:spcBef>
              <a:spcAft>
                <a:spcPct val="0"/>
              </a:spcAft>
              <a:defRPr sz="2000">
                <a:solidFill>
                  <a:schemeClr val="tx2"/>
                </a:solidFill>
                <a:latin typeface="ScalaSansLF-Bold" pitchFamily="2" charset="0"/>
              </a:defRPr>
            </a:lvl4pPr>
            <a:lvl5pPr algn="l" defTabSz="799667" rtl="0" eaLnBrk="1" fontAlgn="base" hangingPunct="1">
              <a:spcBef>
                <a:spcPct val="0"/>
              </a:spcBef>
              <a:spcAft>
                <a:spcPct val="0"/>
              </a:spcAft>
              <a:defRPr sz="2000">
                <a:solidFill>
                  <a:schemeClr val="tx2"/>
                </a:solidFill>
                <a:latin typeface="ScalaSansLF-Bold" pitchFamily="2" charset="0"/>
              </a:defRPr>
            </a:lvl5pPr>
            <a:lvl6pPr marL="359682" algn="l" defTabSz="801834" rtl="0" eaLnBrk="1" fontAlgn="base" hangingPunct="1">
              <a:spcBef>
                <a:spcPct val="0"/>
              </a:spcBef>
              <a:spcAft>
                <a:spcPct val="0"/>
              </a:spcAft>
              <a:defRPr sz="2000">
                <a:solidFill>
                  <a:schemeClr val="tx2"/>
                </a:solidFill>
                <a:latin typeface="ScalaSansLF-Bold" pitchFamily="2" charset="0"/>
              </a:defRPr>
            </a:lvl6pPr>
            <a:lvl7pPr marL="719358" algn="l" defTabSz="801834" rtl="0" eaLnBrk="1" fontAlgn="base" hangingPunct="1">
              <a:spcBef>
                <a:spcPct val="0"/>
              </a:spcBef>
              <a:spcAft>
                <a:spcPct val="0"/>
              </a:spcAft>
              <a:defRPr sz="2000">
                <a:solidFill>
                  <a:schemeClr val="tx2"/>
                </a:solidFill>
                <a:latin typeface="ScalaSansLF-Bold" pitchFamily="2" charset="0"/>
              </a:defRPr>
            </a:lvl7pPr>
            <a:lvl8pPr marL="1079064" algn="l" defTabSz="801834" rtl="0" eaLnBrk="1" fontAlgn="base" hangingPunct="1">
              <a:spcBef>
                <a:spcPct val="0"/>
              </a:spcBef>
              <a:spcAft>
                <a:spcPct val="0"/>
              </a:spcAft>
              <a:defRPr sz="2000">
                <a:solidFill>
                  <a:schemeClr val="tx2"/>
                </a:solidFill>
                <a:latin typeface="ScalaSansLF-Bold" pitchFamily="2" charset="0"/>
              </a:defRPr>
            </a:lvl8pPr>
            <a:lvl9pPr marL="1438744" algn="l" defTabSz="801834" rtl="0" eaLnBrk="1" fontAlgn="base" hangingPunct="1">
              <a:spcBef>
                <a:spcPct val="0"/>
              </a:spcBef>
              <a:spcAft>
                <a:spcPct val="0"/>
              </a:spcAft>
              <a:defRPr sz="2000">
                <a:solidFill>
                  <a:schemeClr val="tx2"/>
                </a:solidFill>
                <a:latin typeface="ScalaSansLF-Bold" pitchFamily="2" charset="0"/>
              </a:defRPr>
            </a:lvl9pPr>
          </a:lstStyle>
          <a:p>
            <a:r>
              <a:rPr lang="en-US" b="1" kern="0" smtClean="0">
                <a:solidFill>
                  <a:srgbClr val="000099"/>
                </a:solidFill>
              </a:rPr>
              <a:t>         2018 Benefits Review</a:t>
            </a:r>
            <a:endParaRPr lang="en-US" kern="0" dirty="0"/>
          </a:p>
        </p:txBody>
      </p:sp>
      <p:pic>
        <p:nvPicPr>
          <p:cNvPr id="5" name="Picture 4" descr="F:\Data\BAF\Hrm\Abbie\CLIPART\Live Healthy Logo.png"/>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5268" y="177352"/>
            <a:ext cx="1276350" cy="1276350"/>
          </a:xfrm>
          <a:prstGeom prst="rect">
            <a:avLst/>
          </a:prstGeom>
          <a:noFill/>
          <a:ln>
            <a:noFill/>
          </a:ln>
        </p:spPr>
      </p:pic>
    </p:spTree>
    <p:extLst>
      <p:ext uri="{BB962C8B-B14F-4D97-AF65-F5344CB8AC3E}">
        <p14:creationId xmlns:p14="http://schemas.microsoft.com/office/powerpoint/2010/main" val="12180420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533401" y="1035052"/>
            <a:ext cx="8020052" cy="5079998"/>
          </a:xfrm>
        </p:spPr>
        <p:txBody>
          <a:bodyPr/>
          <a:lstStyle/>
          <a:p>
            <a:pPr marL="0" indent="0" algn="ctr">
              <a:buNone/>
            </a:pPr>
            <a:r>
              <a:rPr lang="en-US" sz="2400" dirty="0" smtClean="0">
                <a:solidFill>
                  <a:srgbClr val="0070C0"/>
                </a:solidFill>
              </a:rPr>
              <a:t>          New Plan with HealthPartners for 2018!</a:t>
            </a:r>
          </a:p>
          <a:p>
            <a:pPr marL="0" indent="0">
              <a:buNone/>
            </a:pPr>
            <a:endParaRPr lang="en-US" sz="1000" dirty="0" smtClean="0"/>
          </a:p>
          <a:p>
            <a:pPr marL="0" indent="0">
              <a:buNone/>
            </a:pPr>
            <a:r>
              <a:rPr lang="en-US" sz="2000" dirty="0" smtClean="0"/>
              <a:t>What is </a:t>
            </a:r>
            <a:r>
              <a:rPr lang="en-US" sz="2000" u="sng" dirty="0" smtClean="0"/>
              <a:t>not</a:t>
            </a:r>
            <a:r>
              <a:rPr lang="en-US" sz="2000" dirty="0" smtClean="0"/>
              <a:t> changing?</a:t>
            </a:r>
          </a:p>
          <a:p>
            <a:pPr marL="0" indent="0">
              <a:buNone/>
            </a:pPr>
            <a:endParaRPr lang="en-US" sz="1000" dirty="0" smtClean="0"/>
          </a:p>
          <a:p>
            <a:pPr>
              <a:spcBef>
                <a:spcPts val="0"/>
              </a:spcBef>
            </a:pPr>
            <a:r>
              <a:rPr lang="en-US" sz="1800" b="0" dirty="0" smtClean="0"/>
              <a:t>Annual Deductible remains $2,000 / $4,000 (in-network)</a:t>
            </a:r>
          </a:p>
          <a:p>
            <a:pPr marL="0" indent="0">
              <a:spcBef>
                <a:spcPts val="0"/>
              </a:spcBef>
              <a:buNone/>
            </a:pPr>
            <a:endParaRPr lang="en-US" sz="1800" b="0" dirty="0" smtClean="0"/>
          </a:p>
          <a:p>
            <a:pPr>
              <a:spcBef>
                <a:spcPts val="0"/>
              </a:spcBef>
            </a:pPr>
            <a:r>
              <a:rPr lang="en-US" sz="1800" b="0" dirty="0" smtClean="0"/>
              <a:t>Annual Max-out-of-pocket remains $4,000 / $8,000 (in-network)</a:t>
            </a:r>
          </a:p>
          <a:p>
            <a:pPr marL="0" indent="0">
              <a:spcBef>
                <a:spcPts val="0"/>
              </a:spcBef>
              <a:buNone/>
            </a:pPr>
            <a:endParaRPr lang="en-US" sz="1800" b="0" dirty="0"/>
          </a:p>
          <a:p>
            <a:pPr>
              <a:spcBef>
                <a:spcPts val="0"/>
              </a:spcBef>
            </a:pPr>
            <a:r>
              <a:rPr lang="en-US" sz="1800" b="0" dirty="0" smtClean="0"/>
              <a:t>Specific Conditions Coverage with Bellin PCP paid at 100%</a:t>
            </a:r>
          </a:p>
          <a:p>
            <a:pPr marL="0" indent="0">
              <a:spcBef>
                <a:spcPts val="0"/>
              </a:spcBef>
              <a:buNone/>
            </a:pPr>
            <a:endParaRPr lang="en-US" sz="1800" b="0" dirty="0" smtClean="0"/>
          </a:p>
          <a:p>
            <a:pPr>
              <a:spcBef>
                <a:spcPts val="0"/>
              </a:spcBef>
            </a:pPr>
            <a:r>
              <a:rPr lang="en-US" sz="1800" b="0" dirty="0" smtClean="0"/>
              <a:t>Bellin </a:t>
            </a:r>
            <a:r>
              <a:rPr lang="en-US" sz="1800" b="0" dirty="0" err="1" smtClean="0"/>
              <a:t>FastCare</a:t>
            </a:r>
            <a:r>
              <a:rPr lang="en-US" sz="1800" b="0" dirty="0"/>
              <a:t> </a:t>
            </a:r>
            <a:r>
              <a:rPr lang="en-US" sz="1800" b="0" dirty="0" smtClean="0"/>
              <a:t>and Bellin E-Visits/Virtual Visits paid at 100%</a:t>
            </a:r>
          </a:p>
          <a:p>
            <a:pPr marL="0" indent="0">
              <a:spcBef>
                <a:spcPts val="0"/>
              </a:spcBef>
              <a:buNone/>
            </a:pPr>
            <a:endParaRPr lang="en-US" sz="1800" b="0" dirty="0" smtClean="0"/>
          </a:p>
          <a:p>
            <a:pPr>
              <a:spcBef>
                <a:spcPts val="0"/>
              </a:spcBef>
            </a:pPr>
            <a:r>
              <a:rPr lang="en-US" sz="1800" b="0" smtClean="0"/>
              <a:t>Preventive/Routine </a:t>
            </a:r>
            <a:r>
              <a:rPr lang="en-US" sz="1800" b="0" dirty="0" smtClean="0"/>
              <a:t>Colonoscopy paid at 100%</a:t>
            </a:r>
          </a:p>
          <a:p>
            <a:pPr marL="0" indent="0">
              <a:spcBef>
                <a:spcPts val="0"/>
              </a:spcBef>
              <a:buNone/>
            </a:pPr>
            <a:endParaRPr lang="en-US" sz="1800" b="0" dirty="0" smtClean="0"/>
          </a:p>
          <a:p>
            <a:pPr>
              <a:spcBef>
                <a:spcPts val="0"/>
              </a:spcBef>
            </a:pPr>
            <a:r>
              <a:rPr lang="en-US" sz="1800" b="0" dirty="0"/>
              <a:t>Lower premium  and PBA Funds from </a:t>
            </a:r>
            <a:r>
              <a:rPr lang="en-US" sz="1800" b="0" dirty="0" err="1"/>
              <a:t>Bellin</a:t>
            </a:r>
            <a:r>
              <a:rPr lang="en-US" sz="1800" b="0" dirty="0"/>
              <a:t> by participating in Health Plan Wellness Rewards</a:t>
            </a:r>
          </a:p>
          <a:p>
            <a:pPr marL="0" indent="0">
              <a:spcBef>
                <a:spcPts val="0"/>
              </a:spcBef>
              <a:buNone/>
            </a:pPr>
            <a:endParaRPr lang="en-US" sz="1800" b="0" dirty="0"/>
          </a:p>
          <a:p>
            <a:pPr>
              <a:spcBef>
                <a:spcPts val="0"/>
              </a:spcBef>
            </a:pPr>
            <a:r>
              <a:rPr lang="en-US" sz="1800" b="0" dirty="0"/>
              <a:t>Employee/Spouse may earn back HRA points lost with a RAS Activity</a:t>
            </a:r>
          </a:p>
          <a:p>
            <a:pPr>
              <a:spcBef>
                <a:spcPts val="0"/>
              </a:spcBef>
            </a:pPr>
            <a:endParaRPr lang="en-US" sz="1800" b="0" dirty="0" smtClean="0"/>
          </a:p>
          <a:p>
            <a:pPr marL="0" indent="0">
              <a:spcBef>
                <a:spcPts val="0"/>
              </a:spcBef>
              <a:buNone/>
            </a:pPr>
            <a:endParaRPr lang="en-US" sz="600" b="0" dirty="0" smtClean="0"/>
          </a:p>
          <a:p>
            <a:pPr>
              <a:spcBef>
                <a:spcPts val="0"/>
              </a:spcBef>
            </a:pPr>
            <a:endParaRPr lang="en-US" sz="1800" b="0" dirty="0" smtClean="0"/>
          </a:p>
          <a:p>
            <a:pPr marL="0" indent="0">
              <a:spcBef>
                <a:spcPts val="0"/>
              </a:spcBef>
              <a:buNone/>
            </a:pPr>
            <a:endParaRPr lang="en-US" sz="1800" b="0" dirty="0" smtClean="0"/>
          </a:p>
          <a:p>
            <a:pPr marL="290224" lvl="1" indent="0">
              <a:spcBef>
                <a:spcPts val="0"/>
              </a:spcBef>
              <a:buNone/>
            </a:pPr>
            <a:endParaRPr lang="en-US" sz="1800" b="0" dirty="0" smtClean="0"/>
          </a:p>
          <a:p>
            <a:pPr marL="0" indent="0">
              <a:buNone/>
            </a:pPr>
            <a:endParaRPr lang="en-US" sz="1600" dirty="0" smtClean="0"/>
          </a:p>
          <a:p>
            <a:pPr marL="0" indent="0">
              <a:buNone/>
            </a:pPr>
            <a:endParaRPr lang="en-US" sz="1800" dirty="0" smtClean="0"/>
          </a:p>
        </p:txBody>
      </p:sp>
      <p:sp>
        <p:nvSpPr>
          <p:cNvPr id="4" name="Title 3"/>
          <p:cNvSpPr>
            <a:spLocks noGrp="1"/>
          </p:cNvSpPr>
          <p:nvPr>
            <p:ph type="title" idx="4294967295"/>
          </p:nvPr>
        </p:nvSpPr>
        <p:spPr/>
        <p:txBody>
          <a:bodyPr/>
          <a:lstStyle/>
          <a:p>
            <a:pPr algn="l"/>
            <a:r>
              <a:rPr lang="en-US" b="1" dirty="0" smtClean="0">
                <a:solidFill>
                  <a:srgbClr val="000099"/>
                </a:solidFill>
              </a:rPr>
              <a:t>                2018 Health Plan </a:t>
            </a:r>
            <a:endParaRPr lang="en-US" b="1" dirty="0">
              <a:solidFill>
                <a:srgbClr val="000099"/>
              </a:solidFill>
            </a:endParaRPr>
          </a:p>
        </p:txBody>
      </p:sp>
      <p:pic>
        <p:nvPicPr>
          <p:cNvPr id="5" name="Picture 4" descr="C:\Users\ajande\AppData\Local\Microsoft\Windows\Temporary Internet Files\Content.IE5\CX7XAGT3\stethoscope[1].jpg"/>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405840" y="1438275"/>
            <a:ext cx="1576235" cy="1627188"/>
          </a:xfrm>
          <a:prstGeom prst="rect">
            <a:avLst/>
          </a:prstGeom>
          <a:noFill/>
          <a:ln>
            <a:noFill/>
          </a:ln>
        </p:spPr>
      </p:pic>
      <p:pic>
        <p:nvPicPr>
          <p:cNvPr id="6" name="Picture 5" descr="F:\Data\BAF\Hrm\Abbie\CLIPART\HP_OneLine_color.png"/>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86190" y="434977"/>
            <a:ext cx="2576663" cy="533400"/>
          </a:xfrm>
          <a:prstGeom prst="rect">
            <a:avLst/>
          </a:prstGeom>
          <a:noFill/>
          <a:ln>
            <a:noFill/>
          </a:ln>
        </p:spPr>
      </p:pic>
      <p:pic>
        <p:nvPicPr>
          <p:cNvPr id="9" name="Picture 8"/>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343025" y="653411"/>
            <a:ext cx="857250" cy="784864"/>
          </a:xfrm>
          <a:prstGeom prst="rect">
            <a:avLst/>
          </a:prstGeom>
          <a:noFill/>
        </p:spPr>
      </p:pic>
      <p:sp>
        <p:nvSpPr>
          <p:cNvPr id="10" name="TextBox 9"/>
          <p:cNvSpPr txBox="1"/>
          <p:nvPr/>
        </p:nvSpPr>
        <p:spPr>
          <a:xfrm>
            <a:off x="285749" y="6305549"/>
            <a:ext cx="5057776" cy="461665"/>
          </a:xfrm>
          <a:prstGeom prst="rect">
            <a:avLst/>
          </a:prstGeom>
          <a:noFill/>
        </p:spPr>
        <p:txBody>
          <a:bodyPr wrap="square" rtlCol="0">
            <a:spAutoFit/>
          </a:bodyPr>
          <a:lstStyle/>
          <a:p>
            <a:r>
              <a:rPr lang="en-US" sz="1200" b="1" dirty="0" smtClean="0">
                <a:solidFill>
                  <a:srgbClr val="000099"/>
                </a:solidFill>
                <a:latin typeface="Arial" panose="020B0604020202020204" pitchFamily="34" charset="0"/>
                <a:cs typeface="Arial" panose="020B0604020202020204" pitchFamily="34" charset="0"/>
              </a:rPr>
              <a:t>More information at BellinBenefits.org, </a:t>
            </a:r>
          </a:p>
          <a:p>
            <a:r>
              <a:rPr lang="en-US" sz="1200" b="1" dirty="0" smtClean="0">
                <a:solidFill>
                  <a:srgbClr val="000099"/>
                </a:solidFill>
                <a:latin typeface="Arial" panose="020B0604020202020204" pitchFamily="34" charset="0"/>
                <a:cs typeface="Arial" panose="020B0604020202020204" pitchFamily="34" charset="0"/>
              </a:rPr>
              <a:t>(2018 Benefit Information)!</a:t>
            </a:r>
            <a:endParaRPr lang="en-US" sz="1200" b="1" dirty="0">
              <a:solidFill>
                <a:srgbClr val="000099"/>
              </a:solidFill>
              <a:latin typeface="Arial" panose="020B0604020202020204" pitchFamily="34" charset="0"/>
              <a:cs typeface="Arial" panose="020B0604020202020204" pitchFamily="34" charset="0"/>
            </a:endParaRPr>
          </a:p>
        </p:txBody>
      </p:sp>
      <p:pic>
        <p:nvPicPr>
          <p:cNvPr id="11" name="Picture 10" descr="F:\Data\BAF\Hrm\Abbie\CLIPART\Live Healthy Logo.png"/>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5268" y="177352"/>
            <a:ext cx="1276350" cy="1276350"/>
          </a:xfrm>
          <a:prstGeom prst="rect">
            <a:avLst/>
          </a:prstGeom>
          <a:noFill/>
          <a:ln>
            <a:noFill/>
          </a:ln>
        </p:spPr>
      </p:pic>
    </p:spTree>
    <p:extLst>
      <p:ext uri="{BB962C8B-B14F-4D97-AF65-F5344CB8AC3E}">
        <p14:creationId xmlns:p14="http://schemas.microsoft.com/office/powerpoint/2010/main" val="31950081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533401" y="1035052"/>
            <a:ext cx="8020052" cy="5079998"/>
          </a:xfrm>
        </p:spPr>
        <p:txBody>
          <a:bodyPr/>
          <a:lstStyle/>
          <a:p>
            <a:pPr marL="0" indent="0" algn="ctr">
              <a:buNone/>
            </a:pPr>
            <a:r>
              <a:rPr lang="en-US" sz="2400" dirty="0" smtClean="0">
                <a:solidFill>
                  <a:srgbClr val="0070C0"/>
                </a:solidFill>
              </a:rPr>
              <a:t>          New Plan with HealthPartners for 2018!</a:t>
            </a:r>
          </a:p>
          <a:p>
            <a:pPr marL="0" indent="0">
              <a:buNone/>
            </a:pPr>
            <a:endParaRPr lang="en-US" sz="1000" dirty="0" smtClean="0"/>
          </a:p>
          <a:p>
            <a:pPr marL="0" indent="0">
              <a:buNone/>
            </a:pPr>
            <a:r>
              <a:rPr lang="en-US" sz="2000" dirty="0" smtClean="0"/>
              <a:t>What is </a:t>
            </a:r>
            <a:r>
              <a:rPr lang="en-US" sz="2000" u="sng" dirty="0" smtClean="0"/>
              <a:t>not</a:t>
            </a:r>
            <a:r>
              <a:rPr lang="en-US" sz="2000" dirty="0" smtClean="0"/>
              <a:t> changing (cont’d)?</a:t>
            </a:r>
          </a:p>
          <a:p>
            <a:pPr marL="0" indent="0">
              <a:buNone/>
            </a:pPr>
            <a:endParaRPr lang="en-US" sz="1000" dirty="0" smtClean="0"/>
          </a:p>
          <a:p>
            <a:pPr marL="0" indent="0">
              <a:spcBef>
                <a:spcPts val="0"/>
              </a:spcBef>
              <a:buNone/>
            </a:pPr>
            <a:endParaRPr lang="en-US" sz="600" b="0" dirty="0" smtClean="0"/>
          </a:p>
          <a:p>
            <a:pPr>
              <a:spcBef>
                <a:spcPts val="0"/>
              </a:spcBef>
            </a:pPr>
            <a:r>
              <a:rPr lang="en-US" sz="1800" b="0" dirty="0" smtClean="0"/>
              <a:t>Changes during Annual Open Enrollment or within</a:t>
            </a:r>
          </a:p>
          <a:p>
            <a:pPr marL="0" indent="0">
              <a:spcBef>
                <a:spcPts val="0"/>
              </a:spcBef>
              <a:buNone/>
            </a:pPr>
            <a:r>
              <a:rPr lang="en-US" sz="1800" b="0" dirty="0"/>
              <a:t> </a:t>
            </a:r>
            <a:r>
              <a:rPr lang="en-US" sz="1800" b="0" dirty="0" smtClean="0"/>
              <a:t>    30 days of life event</a:t>
            </a:r>
          </a:p>
          <a:p>
            <a:pPr marL="0" indent="0">
              <a:spcBef>
                <a:spcPts val="0"/>
              </a:spcBef>
              <a:buNone/>
            </a:pPr>
            <a:endParaRPr lang="en-US" sz="800" b="0" dirty="0" smtClean="0"/>
          </a:p>
          <a:p>
            <a:pPr>
              <a:spcBef>
                <a:spcPts val="0"/>
              </a:spcBef>
            </a:pPr>
            <a:r>
              <a:rPr lang="en-US" sz="1800" b="0" dirty="0" smtClean="0"/>
              <a:t>Spouse Fee ($90) – Spouse Medical Statement form  </a:t>
            </a:r>
          </a:p>
          <a:p>
            <a:pPr marL="0" indent="0">
              <a:spcBef>
                <a:spcPts val="0"/>
              </a:spcBef>
              <a:buNone/>
            </a:pPr>
            <a:r>
              <a:rPr lang="en-US" sz="1800" b="0" dirty="0" smtClean="0"/>
              <a:t>     Due November 18 for </a:t>
            </a:r>
            <a:r>
              <a:rPr lang="en-US" sz="1800" b="0" u="sng" dirty="0" smtClean="0"/>
              <a:t>new</a:t>
            </a:r>
            <a:r>
              <a:rPr lang="en-US" sz="1800" b="0" dirty="0" smtClean="0"/>
              <a:t> spouses added for 2018</a:t>
            </a:r>
          </a:p>
          <a:p>
            <a:pPr marL="0" indent="0">
              <a:spcBef>
                <a:spcPts val="0"/>
              </a:spcBef>
              <a:buNone/>
            </a:pPr>
            <a:endParaRPr lang="en-US" sz="1800" b="0" dirty="0"/>
          </a:p>
          <a:p>
            <a:pPr>
              <a:spcBef>
                <a:spcPts val="0"/>
              </a:spcBef>
            </a:pPr>
            <a:r>
              <a:rPr lang="en-US" sz="1800" b="0" dirty="0" smtClean="0"/>
              <a:t>Proof of Dependent Eligibility required for </a:t>
            </a:r>
            <a:r>
              <a:rPr lang="en-US" sz="1800" b="0" u="sng" dirty="0" smtClean="0"/>
              <a:t>new</a:t>
            </a:r>
            <a:r>
              <a:rPr lang="en-US" sz="1800" b="0" dirty="0" smtClean="0"/>
              <a:t> dependents added</a:t>
            </a:r>
          </a:p>
          <a:p>
            <a:pPr marL="0" indent="0">
              <a:spcBef>
                <a:spcPts val="0"/>
              </a:spcBef>
              <a:buNone/>
            </a:pPr>
            <a:r>
              <a:rPr lang="en-US" sz="1800" b="0" dirty="0"/>
              <a:t> </a:t>
            </a:r>
            <a:r>
              <a:rPr lang="en-US" sz="1800" b="0" dirty="0" smtClean="0"/>
              <a:t>    to health (dental and/or vision) plan for 2018</a:t>
            </a:r>
          </a:p>
          <a:p>
            <a:pPr marL="0" indent="0">
              <a:spcBef>
                <a:spcPts val="0"/>
              </a:spcBef>
              <a:buNone/>
            </a:pPr>
            <a:endParaRPr lang="en-US" sz="600" b="0" dirty="0"/>
          </a:p>
          <a:p>
            <a:pPr marL="290224" lvl="1" indent="0">
              <a:spcBef>
                <a:spcPts val="0"/>
              </a:spcBef>
              <a:buNone/>
            </a:pPr>
            <a:endParaRPr lang="en-US" sz="1800" b="0" dirty="0" smtClean="0"/>
          </a:p>
          <a:p>
            <a:pPr marL="0" indent="0">
              <a:buNone/>
            </a:pPr>
            <a:endParaRPr lang="en-US" sz="1600" dirty="0" smtClean="0"/>
          </a:p>
          <a:p>
            <a:pPr marL="0" indent="0">
              <a:buNone/>
            </a:pPr>
            <a:endParaRPr lang="en-US" sz="1800" dirty="0" smtClean="0"/>
          </a:p>
        </p:txBody>
      </p:sp>
      <p:sp>
        <p:nvSpPr>
          <p:cNvPr id="4" name="Title 3"/>
          <p:cNvSpPr>
            <a:spLocks noGrp="1"/>
          </p:cNvSpPr>
          <p:nvPr>
            <p:ph type="title" idx="4294967295"/>
          </p:nvPr>
        </p:nvSpPr>
        <p:spPr/>
        <p:txBody>
          <a:bodyPr/>
          <a:lstStyle/>
          <a:p>
            <a:pPr algn="l"/>
            <a:r>
              <a:rPr lang="en-US" b="1" dirty="0" smtClean="0">
                <a:solidFill>
                  <a:srgbClr val="000099"/>
                </a:solidFill>
              </a:rPr>
              <a:t>                2018 Health Plan </a:t>
            </a:r>
            <a:endParaRPr lang="en-US" b="1" dirty="0">
              <a:solidFill>
                <a:srgbClr val="000099"/>
              </a:solidFill>
            </a:endParaRPr>
          </a:p>
        </p:txBody>
      </p:sp>
      <p:pic>
        <p:nvPicPr>
          <p:cNvPr id="6" name="Picture 5" descr="F:\Data\BAF\Hrm\Abbie\CLIPART\HP_OneLine_color.png"/>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986190" y="434977"/>
            <a:ext cx="2576663" cy="533400"/>
          </a:xfrm>
          <a:prstGeom prst="rect">
            <a:avLst/>
          </a:prstGeom>
          <a:noFill/>
          <a:ln>
            <a:noFill/>
          </a:ln>
        </p:spPr>
      </p:pic>
      <p:pic>
        <p:nvPicPr>
          <p:cNvPr id="9" name="Picture 8"/>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43025" y="653411"/>
            <a:ext cx="857250" cy="784864"/>
          </a:xfrm>
          <a:prstGeom prst="rect">
            <a:avLst/>
          </a:prstGeom>
          <a:noFill/>
        </p:spPr>
      </p:pic>
      <p:pic>
        <p:nvPicPr>
          <p:cNvPr id="8" name="Picture 7" descr="C:\Users\ajande\AppData\Local\Microsoft\Windows\Temporary Internet Files\Content.IE5\FDF0AVCY\Screenshot_1[1].jpg"/>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274521" y="4537075"/>
            <a:ext cx="1778635" cy="1155700"/>
          </a:xfrm>
          <a:prstGeom prst="rect">
            <a:avLst/>
          </a:prstGeom>
          <a:noFill/>
          <a:ln>
            <a:noFill/>
          </a:ln>
        </p:spPr>
      </p:pic>
      <p:pic>
        <p:nvPicPr>
          <p:cNvPr id="10" name="Picture 9" descr="F:\Data\BAF\Hrm\Abbie\CLIPART\Live Healthy Logo.png"/>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5268" y="177352"/>
            <a:ext cx="1276350" cy="1276350"/>
          </a:xfrm>
          <a:prstGeom prst="rect">
            <a:avLst/>
          </a:prstGeom>
          <a:noFill/>
          <a:ln>
            <a:noFill/>
          </a:ln>
        </p:spPr>
      </p:pic>
    </p:spTree>
    <p:extLst>
      <p:ext uri="{BB962C8B-B14F-4D97-AF65-F5344CB8AC3E}">
        <p14:creationId xmlns:p14="http://schemas.microsoft.com/office/powerpoint/2010/main" val="42342479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533401" y="1035051"/>
            <a:ext cx="8020052" cy="5629701"/>
          </a:xfrm>
        </p:spPr>
        <p:txBody>
          <a:bodyPr/>
          <a:lstStyle/>
          <a:p>
            <a:pPr marL="0" indent="0" algn="ctr">
              <a:buNone/>
            </a:pPr>
            <a:r>
              <a:rPr lang="en-US" sz="2400" dirty="0" smtClean="0">
                <a:solidFill>
                  <a:srgbClr val="0070C0"/>
                </a:solidFill>
              </a:rPr>
              <a:t>        New Plan with HealthPartners for 2018!</a:t>
            </a:r>
          </a:p>
          <a:p>
            <a:pPr marL="0" indent="0">
              <a:buNone/>
            </a:pPr>
            <a:endParaRPr lang="en-US" sz="1000" dirty="0" smtClean="0"/>
          </a:p>
          <a:p>
            <a:pPr marL="0" indent="0">
              <a:spcBef>
                <a:spcPts val="0"/>
              </a:spcBef>
              <a:buNone/>
            </a:pPr>
            <a:r>
              <a:rPr lang="en-US" sz="2000" dirty="0" smtClean="0"/>
              <a:t>Health Plan Wellness Rewards </a:t>
            </a:r>
          </a:p>
          <a:p>
            <a:pPr marL="0" indent="0">
              <a:spcBef>
                <a:spcPts val="0"/>
              </a:spcBef>
              <a:buNone/>
            </a:pPr>
            <a:endParaRPr lang="en-US" sz="800" b="0" dirty="0" smtClean="0"/>
          </a:p>
          <a:p>
            <a:pPr marL="0" indent="0">
              <a:spcBef>
                <a:spcPts val="0"/>
              </a:spcBef>
              <a:buNone/>
            </a:pPr>
            <a:r>
              <a:rPr lang="en-US" sz="1800" b="0" dirty="0" smtClean="0"/>
              <a:t>Employee/Spouse complete HRA and show they are up to date with preventive screenings (Consent Form or Wellness Statement)</a:t>
            </a:r>
          </a:p>
          <a:p>
            <a:pPr marL="0" indent="0">
              <a:spcBef>
                <a:spcPts val="0"/>
              </a:spcBef>
              <a:buNone/>
            </a:pPr>
            <a:endParaRPr lang="en-US" sz="600" b="0" dirty="0" smtClean="0"/>
          </a:p>
          <a:p>
            <a:pPr marL="0" indent="0">
              <a:spcBef>
                <a:spcPts val="0"/>
              </a:spcBef>
              <a:buNone/>
            </a:pPr>
            <a:r>
              <a:rPr lang="en-US" sz="1800" b="0" dirty="0" smtClean="0"/>
              <a:t>	Employee will move to lower premium (Bronze, Silver or Gold) with </a:t>
            </a:r>
          </a:p>
          <a:p>
            <a:pPr marL="0" indent="0">
              <a:spcBef>
                <a:spcPts val="0"/>
              </a:spcBef>
              <a:buNone/>
            </a:pPr>
            <a:r>
              <a:rPr lang="en-US" sz="1800" b="0" dirty="0"/>
              <a:t>	</a:t>
            </a:r>
            <a:r>
              <a:rPr lang="en-US" sz="1800" b="0" dirty="0" smtClean="0"/>
              <a:t>PBA dollars ($550/$1100)</a:t>
            </a:r>
          </a:p>
          <a:p>
            <a:pPr marL="0" indent="0">
              <a:spcBef>
                <a:spcPts val="0"/>
              </a:spcBef>
              <a:buNone/>
            </a:pPr>
            <a:endParaRPr lang="en-US" sz="600" b="0" dirty="0"/>
          </a:p>
          <a:p>
            <a:pPr marL="0" indent="0">
              <a:spcBef>
                <a:spcPts val="0"/>
              </a:spcBef>
              <a:buNone/>
            </a:pPr>
            <a:r>
              <a:rPr lang="en-US" sz="1800" b="0" dirty="0"/>
              <a:t>	</a:t>
            </a:r>
            <a:r>
              <a:rPr lang="en-US" sz="1800" b="0" dirty="0" smtClean="0"/>
              <a:t>1) </a:t>
            </a:r>
            <a:r>
              <a:rPr lang="en-US" sz="1800" dirty="0" smtClean="0"/>
              <a:t>Annual HRAs* </a:t>
            </a:r>
            <a:r>
              <a:rPr lang="en-US" sz="1800" b="0" dirty="0" smtClean="0"/>
              <a:t>(Aug. 1 – Oct. 13)</a:t>
            </a:r>
          </a:p>
          <a:p>
            <a:pPr marL="0" indent="0">
              <a:spcBef>
                <a:spcPts val="0"/>
              </a:spcBef>
              <a:buNone/>
            </a:pPr>
            <a:endParaRPr lang="en-US" sz="600" b="0" dirty="0" smtClean="0"/>
          </a:p>
          <a:p>
            <a:pPr marL="0" indent="0">
              <a:spcBef>
                <a:spcPts val="0"/>
              </a:spcBef>
              <a:buNone/>
            </a:pPr>
            <a:r>
              <a:rPr lang="en-US" sz="1800" b="0" dirty="0"/>
              <a:t>	</a:t>
            </a:r>
            <a:r>
              <a:rPr lang="en-US" sz="1800" b="0" dirty="0" smtClean="0"/>
              <a:t>	Late HRA (Sept. 1 – Oct. 13, with $65 Fee) information on </a:t>
            </a:r>
          </a:p>
          <a:p>
            <a:pPr marL="0" indent="0">
              <a:spcBef>
                <a:spcPts val="0"/>
              </a:spcBef>
              <a:buNone/>
            </a:pPr>
            <a:r>
              <a:rPr lang="en-US" sz="1800" b="0" dirty="0" smtClean="0"/>
              <a:t>	</a:t>
            </a:r>
            <a:r>
              <a:rPr lang="en-US" sz="1800" b="0" dirty="0"/>
              <a:t>	</a:t>
            </a:r>
            <a:r>
              <a:rPr lang="en-US" sz="1800" b="0" dirty="0" smtClean="0"/>
              <a:t>BellinBenefits.org, 2018 Benefit Information Page</a:t>
            </a:r>
          </a:p>
          <a:p>
            <a:pPr marL="0" indent="0">
              <a:spcBef>
                <a:spcPts val="0"/>
              </a:spcBef>
              <a:buNone/>
            </a:pPr>
            <a:endParaRPr lang="en-US" sz="600" b="0" dirty="0" smtClean="0"/>
          </a:p>
          <a:p>
            <a:pPr marL="457200" lvl="1" indent="0" defTabSz="914400" eaLnBrk="0" hangingPunct="0">
              <a:spcBef>
                <a:spcPct val="0"/>
              </a:spcBef>
              <a:buClrTx/>
              <a:buNone/>
            </a:pPr>
            <a:r>
              <a:rPr lang="en-US" altLang="en-US" sz="1400" kern="1200" dirty="0">
                <a:solidFill>
                  <a:srgbClr val="000000"/>
                </a:solidFill>
                <a:latin typeface="Arial" panose="020B0604020202020204" pitchFamily="34" charset="0"/>
                <a:cs typeface="Arial" panose="020B0604020202020204" pitchFamily="34" charset="0"/>
              </a:rPr>
              <a:t>*Employees/spouses that completed an HRA in </a:t>
            </a:r>
            <a:r>
              <a:rPr lang="en-US" altLang="en-US" sz="1400" kern="1200" dirty="0" smtClean="0">
                <a:solidFill>
                  <a:srgbClr val="000000"/>
                </a:solidFill>
                <a:latin typeface="Arial" panose="020B0604020202020204" pitchFamily="34" charset="0"/>
                <a:cs typeface="Arial" panose="020B0604020202020204" pitchFamily="34" charset="0"/>
              </a:rPr>
              <a:t>2017 </a:t>
            </a:r>
            <a:r>
              <a:rPr lang="en-US" altLang="en-US" sz="1400" kern="1200" dirty="0">
                <a:solidFill>
                  <a:srgbClr val="000000"/>
                </a:solidFill>
                <a:latin typeface="Arial" panose="020B0604020202020204" pitchFamily="34" charset="0"/>
                <a:cs typeface="Arial" panose="020B0604020202020204" pitchFamily="34" charset="0"/>
              </a:rPr>
              <a:t>(prior to August 1</a:t>
            </a:r>
            <a:r>
              <a:rPr lang="en-US" altLang="en-US" sz="1400" kern="1200" baseline="30000" dirty="0">
                <a:solidFill>
                  <a:srgbClr val="000000"/>
                </a:solidFill>
                <a:latin typeface="Arial" panose="020B0604020202020204" pitchFamily="34" charset="0"/>
                <a:cs typeface="Arial" panose="020B0604020202020204" pitchFamily="34" charset="0"/>
              </a:rPr>
              <a:t>st</a:t>
            </a:r>
            <a:r>
              <a:rPr lang="en-US" altLang="en-US" sz="1400" kern="1200" dirty="0">
                <a:solidFill>
                  <a:srgbClr val="000000"/>
                </a:solidFill>
                <a:latin typeface="Arial" panose="020B0604020202020204" pitchFamily="34" charset="0"/>
                <a:cs typeface="Arial" panose="020B0604020202020204" pitchFamily="34" charset="0"/>
              </a:rPr>
              <a:t>) do </a:t>
            </a:r>
            <a:r>
              <a:rPr lang="en-US" altLang="en-US" sz="1400" kern="1200" dirty="0" smtClean="0">
                <a:solidFill>
                  <a:srgbClr val="000000"/>
                </a:solidFill>
                <a:latin typeface="Arial" panose="020B0604020202020204" pitchFamily="34" charset="0"/>
                <a:cs typeface="Arial" panose="020B0604020202020204" pitchFamily="34" charset="0"/>
              </a:rPr>
              <a:t>not </a:t>
            </a:r>
            <a:r>
              <a:rPr lang="en-US" altLang="en-US" sz="1400" kern="1200" dirty="0">
                <a:solidFill>
                  <a:srgbClr val="000000"/>
                </a:solidFill>
                <a:latin typeface="Arial" panose="020B0604020202020204" pitchFamily="34" charset="0"/>
                <a:cs typeface="Arial" panose="020B0604020202020204" pitchFamily="34" charset="0"/>
              </a:rPr>
              <a:t>need to </a:t>
            </a:r>
            <a:r>
              <a:rPr lang="en-US" altLang="en-US" sz="1400" kern="1200" dirty="0" smtClean="0">
                <a:solidFill>
                  <a:srgbClr val="000000"/>
                </a:solidFill>
                <a:latin typeface="Arial" panose="020B0604020202020204" pitchFamily="34" charset="0"/>
                <a:cs typeface="Arial" panose="020B0604020202020204" pitchFamily="34" charset="0"/>
              </a:rPr>
              <a:t>  complete </a:t>
            </a:r>
            <a:r>
              <a:rPr lang="en-US" altLang="en-US" sz="1400" kern="1200" dirty="0">
                <a:solidFill>
                  <a:srgbClr val="000000"/>
                </a:solidFill>
                <a:latin typeface="Arial" panose="020B0604020202020204" pitchFamily="34" charset="0"/>
                <a:cs typeface="Arial" panose="020B0604020202020204" pitchFamily="34" charset="0"/>
              </a:rPr>
              <a:t>another, unless they wish to do so. Last HRA score will </a:t>
            </a:r>
            <a:r>
              <a:rPr lang="en-US" altLang="en-US" sz="1400" kern="1200" dirty="0" smtClean="0">
                <a:solidFill>
                  <a:srgbClr val="000000"/>
                </a:solidFill>
                <a:latin typeface="Arial" panose="020B0604020202020204" pitchFamily="34" charset="0"/>
                <a:cs typeface="Arial" panose="020B0604020202020204" pitchFamily="34" charset="0"/>
              </a:rPr>
              <a:t>be </a:t>
            </a:r>
            <a:r>
              <a:rPr lang="en-US" altLang="en-US" sz="1400" kern="1200" dirty="0">
                <a:solidFill>
                  <a:srgbClr val="000000"/>
                </a:solidFill>
                <a:latin typeface="Arial" panose="020B0604020202020204" pitchFamily="34" charset="0"/>
                <a:cs typeface="Arial" panose="020B0604020202020204" pitchFamily="34" charset="0"/>
              </a:rPr>
              <a:t>used.</a:t>
            </a:r>
          </a:p>
          <a:p>
            <a:pPr marL="0" indent="0">
              <a:spcBef>
                <a:spcPts val="0"/>
              </a:spcBef>
              <a:buNone/>
            </a:pPr>
            <a:endParaRPr lang="en-US" sz="1600" b="0" dirty="0"/>
          </a:p>
          <a:p>
            <a:pPr marL="0" indent="0">
              <a:spcBef>
                <a:spcPts val="0"/>
              </a:spcBef>
              <a:buNone/>
            </a:pPr>
            <a:r>
              <a:rPr lang="en-US" sz="1800" b="0" dirty="0" smtClean="0"/>
              <a:t>	2) </a:t>
            </a:r>
            <a:r>
              <a:rPr lang="en-US" sz="1800" dirty="0" smtClean="0"/>
              <a:t>Consent Form </a:t>
            </a:r>
            <a:r>
              <a:rPr lang="en-US" sz="1800" b="0" dirty="0" smtClean="0"/>
              <a:t>–Due October 13, 2017 </a:t>
            </a:r>
            <a:r>
              <a:rPr lang="en-US" sz="1400" b="0" dirty="0" smtClean="0"/>
              <a:t>(unless completed last year) </a:t>
            </a:r>
          </a:p>
          <a:p>
            <a:pPr marL="0" indent="0">
              <a:spcBef>
                <a:spcPts val="0"/>
              </a:spcBef>
              <a:buNone/>
            </a:pPr>
            <a:r>
              <a:rPr lang="en-US" sz="1400" b="0" dirty="0"/>
              <a:t>	</a:t>
            </a:r>
            <a:r>
              <a:rPr lang="en-US" sz="1400" b="0" dirty="0" smtClean="0"/>
              <a:t>			</a:t>
            </a:r>
            <a:r>
              <a:rPr lang="en-US" sz="1400" dirty="0" smtClean="0">
                <a:solidFill>
                  <a:srgbClr val="C00000"/>
                </a:solidFill>
              </a:rPr>
              <a:t>OR</a:t>
            </a:r>
          </a:p>
          <a:p>
            <a:pPr marL="0" indent="0">
              <a:spcBef>
                <a:spcPts val="0"/>
              </a:spcBef>
              <a:buNone/>
            </a:pPr>
            <a:r>
              <a:rPr lang="en-US" sz="1400" b="0" dirty="0"/>
              <a:t>	 </a:t>
            </a:r>
            <a:r>
              <a:rPr lang="en-US" sz="1400" b="0" dirty="0" smtClean="0"/>
              <a:t>    </a:t>
            </a:r>
            <a:r>
              <a:rPr lang="en-US" sz="1800" dirty="0" smtClean="0"/>
              <a:t>Wellness Statement </a:t>
            </a:r>
            <a:r>
              <a:rPr lang="en-US" sz="1800" b="0" dirty="0" smtClean="0"/>
              <a:t>– Due November 17, 2017 </a:t>
            </a:r>
            <a:r>
              <a:rPr lang="en-US" sz="1400" b="0" dirty="0" smtClean="0"/>
              <a:t> </a:t>
            </a:r>
          </a:p>
          <a:p>
            <a:pPr marL="0" indent="0">
              <a:spcBef>
                <a:spcPts val="0"/>
              </a:spcBef>
              <a:buNone/>
            </a:pPr>
            <a:r>
              <a:rPr lang="en-US" sz="1400" b="0" dirty="0"/>
              <a:t>	 </a:t>
            </a:r>
            <a:r>
              <a:rPr lang="en-US" sz="1400" b="0" dirty="0" smtClean="0"/>
              <a:t>                                                     (unless already completed in 2017)</a:t>
            </a:r>
          </a:p>
          <a:p>
            <a:pPr marL="0" indent="0">
              <a:spcBef>
                <a:spcPts val="0"/>
              </a:spcBef>
              <a:buNone/>
            </a:pPr>
            <a:endParaRPr lang="en-US" sz="600" b="0" dirty="0" smtClean="0"/>
          </a:p>
          <a:p>
            <a:pPr marL="0" indent="0">
              <a:spcBef>
                <a:spcPts val="0"/>
              </a:spcBef>
              <a:buNone/>
            </a:pPr>
            <a:endParaRPr lang="en-US" sz="1800" b="0" dirty="0" smtClean="0"/>
          </a:p>
          <a:p>
            <a:pPr marL="0" indent="0">
              <a:spcBef>
                <a:spcPts val="0"/>
              </a:spcBef>
              <a:buNone/>
            </a:pPr>
            <a:endParaRPr lang="en-US" sz="1800" b="0" dirty="0" smtClean="0"/>
          </a:p>
          <a:p>
            <a:pPr marL="290224" lvl="1" indent="0">
              <a:spcBef>
                <a:spcPts val="0"/>
              </a:spcBef>
              <a:buNone/>
            </a:pPr>
            <a:endParaRPr lang="en-US" sz="1800" b="0" dirty="0" smtClean="0"/>
          </a:p>
          <a:p>
            <a:pPr marL="0" indent="0">
              <a:buNone/>
            </a:pPr>
            <a:endParaRPr lang="en-US" sz="1600" dirty="0" smtClean="0"/>
          </a:p>
          <a:p>
            <a:pPr marL="0" indent="0">
              <a:buNone/>
            </a:pPr>
            <a:endParaRPr lang="en-US" sz="1800" dirty="0" smtClean="0"/>
          </a:p>
        </p:txBody>
      </p:sp>
      <p:sp>
        <p:nvSpPr>
          <p:cNvPr id="4" name="Title 3"/>
          <p:cNvSpPr>
            <a:spLocks noGrp="1"/>
          </p:cNvSpPr>
          <p:nvPr>
            <p:ph type="title" idx="4294967295"/>
          </p:nvPr>
        </p:nvSpPr>
        <p:spPr/>
        <p:txBody>
          <a:bodyPr/>
          <a:lstStyle/>
          <a:p>
            <a:pPr algn="l"/>
            <a:r>
              <a:rPr lang="en-US" b="1" dirty="0" smtClean="0">
                <a:solidFill>
                  <a:srgbClr val="000099"/>
                </a:solidFill>
              </a:rPr>
              <a:t>                2018 Health Plan </a:t>
            </a:r>
            <a:endParaRPr lang="en-US" b="1" dirty="0">
              <a:solidFill>
                <a:srgbClr val="000099"/>
              </a:solidFill>
            </a:endParaRPr>
          </a:p>
        </p:txBody>
      </p:sp>
      <p:pic>
        <p:nvPicPr>
          <p:cNvPr id="6" name="Picture 5" descr="F:\Data\BAF\Hrm\Abbie\CLIPART\HP_OneLine_color.png"/>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986190" y="434977"/>
            <a:ext cx="2576663" cy="533400"/>
          </a:xfrm>
          <a:prstGeom prst="rect">
            <a:avLst/>
          </a:prstGeom>
          <a:noFill/>
          <a:ln>
            <a:noFill/>
          </a:ln>
        </p:spPr>
      </p:pic>
      <p:sp>
        <p:nvSpPr>
          <p:cNvPr id="8" name="Right Arrow 7"/>
          <p:cNvSpPr/>
          <p:nvPr/>
        </p:nvSpPr>
        <p:spPr bwMode="auto">
          <a:xfrm>
            <a:off x="781046" y="2733645"/>
            <a:ext cx="504825" cy="276225"/>
          </a:xfrm>
          <a:prstGeom prst="rightArrow">
            <a:avLst/>
          </a:prstGeom>
          <a:solidFill>
            <a:srgbClr val="0070C0"/>
          </a:solidFill>
          <a:ln w="9525" cap="flat" cmpd="sng" algn="ctr">
            <a:noFill/>
            <a:prstDash val="solid"/>
            <a:round/>
            <a:headEnd type="none" w="med" len="med"/>
            <a:tailEnd type="none" w="med" len="med"/>
          </a:ln>
          <a:effectLst/>
        </p:spPr>
        <p:txBody>
          <a:bodyPr vert="horz" wrap="square" lIns="101870" tIns="50935" rIns="101870" bIns="50935" numCol="1" rtlCol="0" anchor="t" anchorCtr="0" compatLnSpc="1">
            <a:prstTxWarp prst="textNoShape">
              <a:avLst/>
            </a:prstTxWarp>
            <a:spAutoFit/>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ＭＳ Ｐゴシック" pitchFamily="48" charset="-128"/>
            </a:endParaRPr>
          </a:p>
        </p:txBody>
      </p:sp>
      <p:sp>
        <p:nvSpPr>
          <p:cNvPr id="9" name="Right Arrow 8"/>
          <p:cNvSpPr/>
          <p:nvPr/>
        </p:nvSpPr>
        <p:spPr bwMode="auto">
          <a:xfrm>
            <a:off x="1581148" y="3748083"/>
            <a:ext cx="504825" cy="276225"/>
          </a:xfrm>
          <a:prstGeom prst="rightArrow">
            <a:avLst/>
          </a:prstGeom>
          <a:solidFill>
            <a:srgbClr val="0070C0"/>
          </a:solidFill>
          <a:ln w="9525" cap="flat" cmpd="sng" algn="ctr">
            <a:noFill/>
            <a:prstDash val="solid"/>
            <a:round/>
            <a:headEnd type="none" w="med" len="med"/>
            <a:tailEnd type="none" w="med" len="med"/>
          </a:ln>
          <a:effectLst/>
        </p:spPr>
        <p:txBody>
          <a:bodyPr vert="horz" wrap="square" lIns="101870" tIns="50935" rIns="101870" bIns="50935" numCol="1" rtlCol="0" anchor="t" anchorCtr="0" compatLnSpc="1">
            <a:prstTxWarp prst="textNoShape">
              <a:avLst/>
            </a:prstTxWarp>
            <a:spAutoFit/>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ＭＳ Ｐゴシック" pitchFamily="48" charset="-128"/>
            </a:endParaRPr>
          </a:p>
        </p:txBody>
      </p:sp>
      <p:pic>
        <p:nvPicPr>
          <p:cNvPr id="10" name="Picture 9" descr="C:\Users\ajande\AppData\Local\Microsoft\Windows\Temporary Internet Files\Content.IE5\SZP6COH6\salario[1].jpg"/>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91453" y="1154585"/>
            <a:ext cx="1171575" cy="1306195"/>
          </a:xfrm>
          <a:prstGeom prst="rect">
            <a:avLst/>
          </a:prstGeom>
          <a:noFill/>
          <a:ln>
            <a:noFill/>
          </a:ln>
        </p:spPr>
      </p:pic>
      <p:pic>
        <p:nvPicPr>
          <p:cNvPr id="11" name="Picture 10"/>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343025" y="653411"/>
            <a:ext cx="857250" cy="784864"/>
          </a:xfrm>
          <a:prstGeom prst="rect">
            <a:avLst/>
          </a:prstGeom>
          <a:noFill/>
        </p:spPr>
      </p:pic>
      <p:sp>
        <p:nvSpPr>
          <p:cNvPr id="12" name="TextBox 11"/>
          <p:cNvSpPr txBox="1"/>
          <p:nvPr/>
        </p:nvSpPr>
        <p:spPr>
          <a:xfrm>
            <a:off x="285749" y="6212611"/>
            <a:ext cx="5057776" cy="461665"/>
          </a:xfrm>
          <a:prstGeom prst="rect">
            <a:avLst/>
          </a:prstGeom>
          <a:noFill/>
        </p:spPr>
        <p:txBody>
          <a:bodyPr wrap="square" rtlCol="0">
            <a:spAutoFit/>
          </a:bodyPr>
          <a:lstStyle/>
          <a:p>
            <a:r>
              <a:rPr lang="en-US" sz="1200" b="1" dirty="0" smtClean="0">
                <a:solidFill>
                  <a:srgbClr val="000099"/>
                </a:solidFill>
                <a:latin typeface="Arial" panose="020B0604020202020204" pitchFamily="34" charset="0"/>
                <a:cs typeface="Arial" panose="020B0604020202020204" pitchFamily="34" charset="0"/>
              </a:rPr>
              <a:t>More information at BellinBenefits.org,</a:t>
            </a:r>
          </a:p>
          <a:p>
            <a:r>
              <a:rPr lang="en-US" sz="1200" b="1" dirty="0" smtClean="0">
                <a:solidFill>
                  <a:srgbClr val="000099"/>
                </a:solidFill>
                <a:latin typeface="Arial" panose="020B0604020202020204" pitchFamily="34" charset="0"/>
                <a:cs typeface="Arial" panose="020B0604020202020204" pitchFamily="34" charset="0"/>
              </a:rPr>
              <a:t> (2018 Benefit Information)!</a:t>
            </a:r>
            <a:endParaRPr lang="en-US" sz="1200" b="1" dirty="0">
              <a:solidFill>
                <a:srgbClr val="000099"/>
              </a:solidFill>
              <a:latin typeface="Arial" panose="020B0604020202020204" pitchFamily="34" charset="0"/>
              <a:cs typeface="Arial" panose="020B0604020202020204" pitchFamily="34" charset="0"/>
            </a:endParaRPr>
          </a:p>
        </p:txBody>
      </p:sp>
      <p:pic>
        <p:nvPicPr>
          <p:cNvPr id="13" name="Picture 12" descr="F:\Data\BAF\Hrm\Abbie\CLIPART\Live Healthy Logo.png"/>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5268" y="177352"/>
            <a:ext cx="1276350" cy="1276350"/>
          </a:xfrm>
          <a:prstGeom prst="rect">
            <a:avLst/>
          </a:prstGeom>
          <a:noFill/>
          <a:ln>
            <a:noFill/>
          </a:ln>
        </p:spPr>
      </p:pic>
    </p:spTree>
    <p:extLst>
      <p:ext uri="{BB962C8B-B14F-4D97-AF65-F5344CB8AC3E}">
        <p14:creationId xmlns:p14="http://schemas.microsoft.com/office/powerpoint/2010/main" val="108587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306388" y="228600"/>
            <a:ext cx="3960812" cy="6248400"/>
          </a:xfrm>
          <a:prstGeom prst="rect">
            <a:avLst/>
          </a:prstGeom>
          <a:solidFill>
            <a:srgbClr val="D2EEFA"/>
          </a:solidFill>
          <a:ln>
            <a:solidFill>
              <a:srgbClr val="000000"/>
            </a:solidFill>
          </a:ln>
          <a:effectLst/>
          <a:extLst/>
        </p:spPr>
        <p:txBody>
          <a:bodyPr/>
          <a:lstStyle/>
          <a:p>
            <a:pPr marL="0" marR="0" lvl="0" indent="0" algn="ctr" defTabSz="914400" eaLnBrk="0" fontAlgn="base" latinLnBrk="0" hangingPunct="0">
              <a:lnSpc>
                <a:spcPct val="100000"/>
              </a:lnSpc>
              <a:spcBef>
                <a:spcPct val="20000"/>
              </a:spcBef>
              <a:spcAft>
                <a:spcPct val="0"/>
              </a:spcAft>
              <a:buClrTx/>
              <a:buSzTx/>
              <a:buFontTx/>
              <a:buNone/>
              <a:tabLst/>
              <a:defRPr/>
            </a:pPr>
            <a:r>
              <a:rPr kumimoji="0" lang="en-US" sz="1600" b="1" i="0" u="none" strike="noStrike" kern="0" cap="none" spc="0" normalizeH="0" baseline="0" noProof="0" dirty="0" smtClean="0">
                <a:ln>
                  <a:noFill/>
                </a:ln>
                <a:solidFill>
                  <a:srgbClr val="000000"/>
                </a:solidFill>
                <a:effectLst/>
                <a:uLnTx/>
                <a:uFillTx/>
                <a:latin typeface="Tahoma" pitchFamily="34" charset="0"/>
              </a:rPr>
              <a:t>Consent </a:t>
            </a:r>
            <a:r>
              <a:rPr kumimoji="0" lang="en-US" sz="1600" b="1" i="0" u="none" strike="noStrike" kern="0" cap="none" spc="0" normalizeH="0" baseline="0" noProof="0" dirty="0">
                <a:ln>
                  <a:noFill/>
                </a:ln>
                <a:solidFill>
                  <a:srgbClr val="000000"/>
                </a:solidFill>
                <a:effectLst/>
                <a:uLnTx/>
                <a:uFillTx/>
                <a:latin typeface="Tahoma" pitchFamily="34" charset="0"/>
              </a:rPr>
              <a:t>Form</a:t>
            </a:r>
          </a:p>
          <a:p>
            <a:pPr marL="0" marR="0" lvl="0" indent="0" defTabSz="914400" eaLnBrk="0" fontAlgn="base" latinLnBrk="0" hangingPunct="0">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Tahoma" pitchFamily="34" charset="0"/>
              </a:rPr>
              <a:t>May be used to show employee/spouse is up-to-date with preventive screenings on the Wellness Statement.</a:t>
            </a:r>
          </a:p>
          <a:p>
            <a:pPr marL="0" marR="0" lvl="0" indent="0" defTabSz="914400" eaLnBrk="0" fontAlgn="base" latinLnBrk="0" hangingPunct="0">
              <a:lnSpc>
                <a:spcPct val="100000"/>
              </a:lnSpc>
              <a:spcBef>
                <a:spcPct val="20000"/>
              </a:spcBef>
              <a:spcAft>
                <a:spcPct val="0"/>
              </a:spcAft>
              <a:buClrTx/>
              <a:buSzTx/>
              <a:buFontTx/>
              <a:buNone/>
              <a:tabLst/>
              <a:defRPr/>
            </a:pPr>
            <a:endParaRPr kumimoji="0" lang="en-US" sz="600" b="1" i="0" u="none" strike="noStrike" kern="0" cap="none" spc="0" normalizeH="0" baseline="0" noProof="0" dirty="0">
              <a:ln>
                <a:noFill/>
              </a:ln>
              <a:solidFill>
                <a:srgbClr val="000000"/>
              </a:solidFill>
              <a:effectLst/>
              <a:uLnTx/>
              <a:uFillTx/>
              <a:latin typeface="Tahoma" pitchFamily="34" charset="0"/>
            </a:endParaRPr>
          </a:p>
          <a:p>
            <a:pPr marL="285750" marR="0" lvl="0" indent="-285750" defTabSz="91440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400" b="0" i="0" u="none" strike="noStrike" kern="0" cap="none" spc="0" normalizeH="0" baseline="0" noProof="0" dirty="0" smtClean="0">
                <a:ln>
                  <a:noFill/>
                </a:ln>
                <a:solidFill>
                  <a:srgbClr val="000000"/>
                </a:solidFill>
                <a:effectLst/>
                <a:uLnTx/>
                <a:uFillTx/>
                <a:latin typeface="Tahoma" pitchFamily="34" charset="0"/>
              </a:rPr>
              <a:t>Only employee/spouse signs </a:t>
            </a:r>
          </a:p>
          <a:p>
            <a:pPr marL="285750" marR="0" lvl="0" indent="-285750" defTabSz="91440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400" b="0" i="0" u="none" strike="noStrike" kern="0" cap="none" spc="0" normalizeH="0" baseline="0" noProof="0" dirty="0" smtClean="0">
                <a:ln>
                  <a:noFill/>
                </a:ln>
                <a:solidFill>
                  <a:srgbClr val="000000"/>
                </a:solidFill>
                <a:effectLst/>
                <a:uLnTx/>
                <a:uFillTx/>
                <a:latin typeface="Tahoma" pitchFamily="34" charset="0"/>
              </a:rPr>
              <a:t>Information </a:t>
            </a:r>
            <a:r>
              <a:rPr kumimoji="0" lang="en-US" sz="1400" b="0" i="0" u="none" strike="noStrike" kern="0" cap="none" spc="0" normalizeH="0" baseline="0" noProof="0" dirty="0">
                <a:ln>
                  <a:noFill/>
                </a:ln>
                <a:solidFill>
                  <a:srgbClr val="000000"/>
                </a:solidFill>
                <a:effectLst/>
                <a:uLnTx/>
                <a:uFillTx/>
                <a:latin typeface="Tahoma" pitchFamily="34" charset="0"/>
              </a:rPr>
              <a:t>will </a:t>
            </a:r>
            <a:r>
              <a:rPr kumimoji="0" lang="en-US" sz="1400" b="0" i="0" u="none" strike="noStrike" kern="0" cap="none" spc="0" normalizeH="0" baseline="0" noProof="0" dirty="0" smtClean="0">
                <a:ln>
                  <a:noFill/>
                </a:ln>
                <a:solidFill>
                  <a:srgbClr val="000000"/>
                </a:solidFill>
                <a:effectLst/>
                <a:uLnTx/>
                <a:uFillTx/>
                <a:latin typeface="Tahoma" pitchFamily="34" charset="0"/>
              </a:rPr>
              <a:t>confirmed </a:t>
            </a:r>
            <a:r>
              <a:rPr kumimoji="0" lang="en-US" sz="1400" b="0" i="0" u="none" strike="noStrike" kern="0" cap="none" spc="0" normalizeH="0" baseline="0" noProof="0" dirty="0">
                <a:ln>
                  <a:noFill/>
                </a:ln>
                <a:solidFill>
                  <a:srgbClr val="000000"/>
                </a:solidFill>
                <a:effectLst/>
                <a:uLnTx/>
                <a:uFillTx/>
                <a:latin typeface="Tahoma" pitchFamily="34" charset="0"/>
              </a:rPr>
              <a:t>electronically </a:t>
            </a:r>
            <a:r>
              <a:rPr kumimoji="0" lang="en-US" sz="1400" b="0" i="0" u="none" strike="noStrike" kern="0" cap="none" spc="0" normalizeH="0" baseline="0" noProof="0" dirty="0" smtClean="0">
                <a:ln>
                  <a:noFill/>
                </a:ln>
                <a:solidFill>
                  <a:srgbClr val="000000"/>
                </a:solidFill>
                <a:effectLst/>
                <a:uLnTx/>
                <a:uFillTx/>
                <a:latin typeface="Tahoma" pitchFamily="34" charset="0"/>
              </a:rPr>
              <a:t>from the data in Bellin medical record</a:t>
            </a:r>
          </a:p>
          <a:p>
            <a:pPr marL="285750" marR="0" lvl="0" indent="-285750" defTabSz="91440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400" b="0" i="0" u="none" strike="noStrike" kern="0" cap="none" spc="0" normalizeH="0" baseline="0" noProof="0" dirty="0" smtClean="0">
                <a:ln>
                  <a:noFill/>
                </a:ln>
                <a:solidFill>
                  <a:srgbClr val="000000"/>
                </a:solidFill>
                <a:effectLst/>
                <a:uLnTx/>
                <a:uFillTx/>
                <a:latin typeface="Tahoma" pitchFamily="34" charset="0"/>
              </a:rPr>
              <a:t>Employee/Spouse </a:t>
            </a:r>
            <a:r>
              <a:rPr kumimoji="0" lang="en-US" sz="1400" b="0" i="0" u="none" strike="noStrike" kern="0" cap="none" spc="0" normalizeH="0" baseline="0" noProof="0" dirty="0">
                <a:ln>
                  <a:noFill/>
                </a:ln>
                <a:solidFill>
                  <a:srgbClr val="000000"/>
                </a:solidFill>
                <a:effectLst/>
                <a:uLnTx/>
                <a:uFillTx/>
                <a:latin typeface="Tahoma" pitchFamily="34" charset="0"/>
              </a:rPr>
              <a:t>will be notified via </a:t>
            </a:r>
            <a:r>
              <a:rPr kumimoji="0" lang="en-US" sz="1400" b="0" i="0" u="none" strike="noStrike" kern="0" cap="none" spc="0" normalizeH="0" baseline="0" noProof="0" dirty="0" smtClean="0">
                <a:ln>
                  <a:noFill/>
                </a:ln>
                <a:solidFill>
                  <a:srgbClr val="000000"/>
                </a:solidFill>
                <a:effectLst/>
                <a:uLnTx/>
                <a:uFillTx/>
                <a:latin typeface="Tahoma" pitchFamily="34" charset="0"/>
              </a:rPr>
              <a:t>secure email </a:t>
            </a:r>
            <a:r>
              <a:rPr kumimoji="0" lang="en-US" sz="1400" b="0" i="0" u="none" strike="noStrike" kern="0" cap="none" spc="0" normalizeH="0" baseline="0" noProof="0" dirty="0">
                <a:ln>
                  <a:noFill/>
                </a:ln>
                <a:solidFill>
                  <a:srgbClr val="000000"/>
                </a:solidFill>
                <a:effectLst/>
                <a:uLnTx/>
                <a:uFillTx/>
                <a:latin typeface="Tahoma" pitchFamily="34" charset="0"/>
              </a:rPr>
              <a:t>that they are up-to-date or not up-to-date with preventive </a:t>
            </a:r>
            <a:r>
              <a:rPr kumimoji="0" lang="en-US" sz="1400" b="0" i="0" u="none" strike="noStrike" kern="0" cap="none" spc="0" normalizeH="0" baseline="0" noProof="0" dirty="0" smtClean="0">
                <a:ln>
                  <a:noFill/>
                </a:ln>
                <a:solidFill>
                  <a:srgbClr val="000000"/>
                </a:solidFill>
                <a:effectLst/>
                <a:uLnTx/>
                <a:uFillTx/>
                <a:latin typeface="Tahoma" pitchFamily="34" charset="0"/>
              </a:rPr>
              <a:t>screenings (Bellin email and personal email, if in Lawson ESS).</a:t>
            </a:r>
          </a:p>
          <a:p>
            <a:pPr marL="285750" marR="0" lvl="0" indent="-285750" defTabSz="91440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400" b="0" i="0" u="none" strike="noStrike" kern="0" cap="none" spc="0" normalizeH="0" baseline="0" noProof="0" dirty="0" smtClean="0">
                <a:ln>
                  <a:noFill/>
                </a:ln>
                <a:solidFill>
                  <a:srgbClr val="000000"/>
                </a:solidFill>
                <a:effectLst/>
                <a:uLnTx/>
                <a:uFillTx/>
                <a:latin typeface="Tahoma" pitchFamily="34" charset="0"/>
              </a:rPr>
              <a:t>Consent </a:t>
            </a:r>
            <a:r>
              <a:rPr kumimoji="0" lang="en-US" sz="1400" b="0" i="0" u="none" strike="noStrike" kern="0" cap="none" spc="0" normalizeH="0" baseline="0" noProof="0" dirty="0">
                <a:ln>
                  <a:noFill/>
                </a:ln>
                <a:solidFill>
                  <a:srgbClr val="000000"/>
                </a:solidFill>
                <a:effectLst/>
                <a:uLnTx/>
                <a:uFillTx/>
                <a:latin typeface="Tahoma" pitchFamily="34" charset="0"/>
              </a:rPr>
              <a:t>Form is due October </a:t>
            </a:r>
            <a:r>
              <a:rPr kumimoji="0" lang="en-US" sz="1400" b="0" i="0" u="none" strike="noStrike" kern="0" cap="none" spc="0" normalizeH="0" baseline="0" noProof="0" dirty="0" smtClean="0">
                <a:ln>
                  <a:noFill/>
                </a:ln>
                <a:solidFill>
                  <a:srgbClr val="000000"/>
                </a:solidFill>
                <a:effectLst/>
                <a:uLnTx/>
                <a:uFillTx/>
                <a:latin typeface="Tahoma" pitchFamily="34" charset="0"/>
              </a:rPr>
              <a:t>13, 2017 </a:t>
            </a:r>
            <a:r>
              <a:rPr kumimoji="0" lang="en-US" sz="1400" b="0" i="0" u="none" strike="noStrike" kern="0" cap="none" spc="0" normalizeH="0" baseline="0" noProof="0" dirty="0">
                <a:ln>
                  <a:noFill/>
                </a:ln>
                <a:solidFill>
                  <a:srgbClr val="000000"/>
                </a:solidFill>
                <a:effectLst/>
                <a:uLnTx/>
                <a:uFillTx/>
                <a:latin typeface="Tahoma" pitchFamily="34" charset="0"/>
              </a:rPr>
              <a:t>(Data only </a:t>
            </a:r>
            <a:r>
              <a:rPr kumimoji="0" lang="en-US" sz="1400" b="0" i="0" u="none" strike="noStrike" kern="0" cap="none" spc="0" normalizeH="0" baseline="0" noProof="0" dirty="0" smtClean="0">
                <a:ln>
                  <a:noFill/>
                </a:ln>
                <a:solidFill>
                  <a:srgbClr val="000000"/>
                </a:solidFill>
                <a:effectLst/>
                <a:uLnTx/>
                <a:uFillTx/>
                <a:latin typeface="Tahoma" pitchFamily="34" charset="0"/>
              </a:rPr>
              <a:t>verified </a:t>
            </a:r>
            <a:r>
              <a:rPr kumimoji="0" lang="en-US" sz="1400" b="0" i="0" u="none" strike="noStrike" kern="0" cap="none" spc="0" normalizeH="0" baseline="0" noProof="0" dirty="0">
                <a:ln>
                  <a:noFill/>
                </a:ln>
                <a:solidFill>
                  <a:srgbClr val="000000"/>
                </a:solidFill>
                <a:effectLst/>
                <a:uLnTx/>
                <a:uFillTx/>
                <a:latin typeface="Tahoma" pitchFamily="34" charset="0"/>
              </a:rPr>
              <a:t>one time)</a:t>
            </a:r>
          </a:p>
          <a:p>
            <a:pPr marL="285750" marR="0" lvl="0" indent="-285750" defTabSz="91440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Tahoma" pitchFamily="34" charset="0"/>
              </a:rPr>
              <a:t>Form will only need to be signed once (will continue until revoked)</a:t>
            </a:r>
          </a:p>
          <a:p>
            <a:pPr marL="0" marR="0" lvl="0" indent="0" defTabSz="914400" eaLnBrk="0" fontAlgn="base" latinLnBrk="0" hangingPunct="0">
              <a:lnSpc>
                <a:spcPct val="100000"/>
              </a:lnSpc>
              <a:spcBef>
                <a:spcPct val="20000"/>
              </a:spcBef>
              <a:spcAft>
                <a:spcPct val="0"/>
              </a:spcAft>
              <a:buClrTx/>
              <a:buSzTx/>
              <a:buFontTx/>
              <a:buNone/>
              <a:tabLst/>
              <a:defRPr/>
            </a:pPr>
            <a:endParaRPr kumimoji="0" lang="en-US" sz="600" b="0" i="0" u="none" strike="noStrike" kern="0" cap="none" spc="0" normalizeH="0" baseline="0" noProof="0" dirty="0">
              <a:ln>
                <a:noFill/>
              </a:ln>
              <a:solidFill>
                <a:srgbClr val="000000"/>
              </a:solidFill>
              <a:effectLst/>
              <a:uLnTx/>
              <a:uFillTx/>
              <a:latin typeface="Tahoma" pitchFamily="34" charset="0"/>
            </a:endParaRPr>
          </a:p>
          <a:p>
            <a:pPr marL="0" marR="0" lvl="0" indent="0" defTabSz="914400" eaLnBrk="0" fontAlgn="base" latinLnBrk="0" hangingPunct="0">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Tahoma" pitchFamily="34" charset="0"/>
              </a:rPr>
              <a:t>To use </a:t>
            </a:r>
            <a:r>
              <a:rPr kumimoji="0" lang="en-US" sz="1400" b="1" i="0" u="none" strike="noStrike" kern="0" cap="none" spc="0" normalizeH="0" baseline="0" noProof="0" dirty="0" smtClean="0">
                <a:ln>
                  <a:noFill/>
                </a:ln>
                <a:solidFill>
                  <a:srgbClr val="000000"/>
                </a:solidFill>
                <a:effectLst/>
                <a:uLnTx/>
                <a:uFillTx/>
                <a:latin typeface="Tahoma" pitchFamily="34" charset="0"/>
              </a:rPr>
              <a:t>Consent </a:t>
            </a:r>
            <a:r>
              <a:rPr kumimoji="0" lang="en-US" sz="1400" b="1" i="0" u="none" strike="noStrike" kern="0" cap="none" spc="0" normalizeH="0" baseline="0" noProof="0" dirty="0">
                <a:ln>
                  <a:noFill/>
                </a:ln>
                <a:solidFill>
                  <a:srgbClr val="000000"/>
                </a:solidFill>
                <a:effectLst/>
                <a:uLnTx/>
                <a:uFillTx/>
                <a:latin typeface="Tahoma" pitchFamily="34" charset="0"/>
              </a:rPr>
              <a:t>Form:</a:t>
            </a:r>
          </a:p>
          <a:p>
            <a:pPr marL="285750" marR="0" lvl="0" indent="-285750" defTabSz="914400" eaLnBrk="0" fontAlgn="base" latinLnBrk="0" hangingPunct="0">
              <a:lnSpc>
                <a:spcPct val="100000"/>
              </a:lnSpc>
              <a:spcBef>
                <a:spcPct val="20000"/>
              </a:spcBef>
              <a:spcAft>
                <a:spcPct val="0"/>
              </a:spcAft>
              <a:buClrTx/>
              <a:buSzTx/>
              <a:buFont typeface="Wingdings" panose="05000000000000000000" pitchFamily="2" charset="2"/>
              <a:buChar char="ü"/>
              <a:tabLst/>
              <a:defRPr/>
            </a:pPr>
            <a:r>
              <a:rPr kumimoji="0" lang="en-US" sz="1400" b="0" i="0" u="none" strike="noStrike" kern="0" cap="none" spc="0" normalizeH="0" baseline="0" noProof="0" dirty="0">
                <a:ln>
                  <a:noFill/>
                </a:ln>
                <a:solidFill>
                  <a:srgbClr val="000000"/>
                </a:solidFill>
                <a:effectLst/>
                <a:uLnTx/>
                <a:uFillTx/>
                <a:latin typeface="Tahoma" pitchFamily="34" charset="0"/>
              </a:rPr>
              <a:t>Must use Bellin PCP for preventive </a:t>
            </a:r>
            <a:r>
              <a:rPr kumimoji="0" lang="en-US" sz="1400" b="0" i="0" u="none" strike="noStrike" kern="0" cap="none" spc="0" normalizeH="0" baseline="0" noProof="0" dirty="0" smtClean="0">
                <a:ln>
                  <a:noFill/>
                </a:ln>
                <a:solidFill>
                  <a:srgbClr val="000000"/>
                </a:solidFill>
                <a:effectLst/>
                <a:uLnTx/>
                <a:uFillTx/>
                <a:latin typeface="Tahoma" pitchFamily="34" charset="0"/>
              </a:rPr>
              <a:t>screenings or have a Bellin medical record </a:t>
            </a:r>
            <a:endParaRPr kumimoji="0" lang="en-US" sz="1400" b="0" i="0" u="none" strike="noStrike" kern="0" cap="none" spc="0" normalizeH="0" baseline="0" noProof="0" dirty="0">
              <a:ln>
                <a:noFill/>
              </a:ln>
              <a:solidFill>
                <a:srgbClr val="000000"/>
              </a:solidFill>
              <a:effectLst/>
              <a:uLnTx/>
              <a:uFillTx/>
              <a:latin typeface="Tahoma" pitchFamily="34" charset="0"/>
            </a:endParaRPr>
          </a:p>
          <a:p>
            <a:pPr marL="285750" marR="0" lvl="0" indent="-285750" defTabSz="914400" eaLnBrk="0" fontAlgn="base" latinLnBrk="0" hangingPunct="0">
              <a:lnSpc>
                <a:spcPct val="100000"/>
              </a:lnSpc>
              <a:spcBef>
                <a:spcPct val="20000"/>
              </a:spcBef>
              <a:spcAft>
                <a:spcPct val="0"/>
              </a:spcAft>
              <a:buClrTx/>
              <a:buSzTx/>
              <a:buFont typeface="Wingdings" panose="05000000000000000000" pitchFamily="2" charset="2"/>
              <a:buChar char="ü"/>
              <a:tabLst/>
              <a:defRPr/>
            </a:pPr>
            <a:r>
              <a:rPr kumimoji="0" lang="en-US" sz="1400" b="0" i="0" u="none" strike="noStrike" kern="0" cap="none" spc="0" normalizeH="0" baseline="0" noProof="0" dirty="0">
                <a:ln>
                  <a:noFill/>
                </a:ln>
                <a:solidFill>
                  <a:srgbClr val="000000"/>
                </a:solidFill>
                <a:effectLst/>
                <a:uLnTx/>
                <a:uFillTx/>
                <a:latin typeface="Tahoma" pitchFamily="34" charset="0"/>
              </a:rPr>
              <a:t>Must </a:t>
            </a:r>
            <a:r>
              <a:rPr kumimoji="0" lang="en-US" sz="1400" b="0" i="0" u="none" strike="noStrike" kern="0" cap="none" spc="0" normalizeH="0" baseline="0" noProof="0" dirty="0" smtClean="0">
                <a:ln>
                  <a:noFill/>
                </a:ln>
                <a:solidFill>
                  <a:srgbClr val="000000"/>
                </a:solidFill>
                <a:effectLst/>
                <a:uLnTx/>
                <a:uFillTx/>
                <a:latin typeface="Tahoma" pitchFamily="34" charset="0"/>
              </a:rPr>
              <a:t>be up-to-date with </a:t>
            </a:r>
            <a:r>
              <a:rPr kumimoji="0" lang="en-US" sz="1400" b="0" i="0" u="none" strike="noStrike" kern="0" cap="none" spc="0" normalizeH="0" baseline="0" noProof="0" dirty="0">
                <a:ln>
                  <a:noFill/>
                </a:ln>
                <a:solidFill>
                  <a:srgbClr val="000000"/>
                </a:solidFill>
                <a:effectLst/>
                <a:uLnTx/>
                <a:uFillTx/>
                <a:latin typeface="Tahoma" pitchFamily="34" charset="0"/>
              </a:rPr>
              <a:t>preventive screenings </a:t>
            </a:r>
            <a:r>
              <a:rPr kumimoji="0" lang="en-US" sz="1400" b="0" i="0" u="none" strike="noStrike" kern="0" cap="none" spc="0" normalizeH="0" baseline="0" noProof="0" dirty="0" smtClean="0">
                <a:ln>
                  <a:noFill/>
                </a:ln>
                <a:solidFill>
                  <a:srgbClr val="000000"/>
                </a:solidFill>
                <a:effectLst/>
                <a:uLnTx/>
                <a:uFillTx/>
                <a:latin typeface="Tahoma" pitchFamily="34" charset="0"/>
              </a:rPr>
              <a:t>on </a:t>
            </a:r>
            <a:r>
              <a:rPr kumimoji="0" lang="en-US" sz="1400" b="0" i="0" u="none" strike="noStrike" kern="0" cap="none" spc="0" normalizeH="0" baseline="0" noProof="0" dirty="0">
                <a:ln>
                  <a:noFill/>
                </a:ln>
                <a:solidFill>
                  <a:srgbClr val="000000"/>
                </a:solidFill>
                <a:effectLst/>
                <a:uLnTx/>
                <a:uFillTx/>
                <a:latin typeface="Tahoma" pitchFamily="34" charset="0"/>
              </a:rPr>
              <a:t>October </a:t>
            </a:r>
            <a:r>
              <a:rPr kumimoji="0" lang="en-US" sz="1400" b="0" i="0" u="none" strike="noStrike" kern="0" cap="none" spc="0" normalizeH="0" baseline="0" noProof="0" dirty="0" smtClean="0">
                <a:ln>
                  <a:noFill/>
                </a:ln>
                <a:solidFill>
                  <a:srgbClr val="000000"/>
                </a:solidFill>
                <a:effectLst/>
                <a:uLnTx/>
                <a:uFillTx/>
                <a:latin typeface="Tahoma" pitchFamily="34" charset="0"/>
              </a:rPr>
              <a:t>13, 2017</a:t>
            </a:r>
            <a:endParaRPr kumimoji="0" lang="en-US" sz="1400" b="0" i="0" u="none" strike="noStrike" kern="0" cap="none" spc="0" normalizeH="0" baseline="0" noProof="0" dirty="0">
              <a:ln>
                <a:noFill/>
              </a:ln>
              <a:solidFill>
                <a:srgbClr val="000000"/>
              </a:solidFill>
              <a:effectLst/>
              <a:uLnTx/>
              <a:uFillTx/>
              <a:latin typeface="Tahoma" pitchFamily="34" charset="0"/>
            </a:endParaRPr>
          </a:p>
          <a:p>
            <a:pPr marL="285750" marR="0" lvl="0" indent="-285750" defTabSz="914400" eaLnBrk="0" fontAlgn="base" latinLnBrk="0" hangingPunct="0">
              <a:lnSpc>
                <a:spcPct val="100000"/>
              </a:lnSpc>
              <a:spcBef>
                <a:spcPct val="20000"/>
              </a:spcBef>
              <a:spcAft>
                <a:spcPct val="0"/>
              </a:spcAft>
              <a:buClrTx/>
              <a:buSzTx/>
              <a:buFont typeface="Wingdings" panose="05000000000000000000" pitchFamily="2" charset="2"/>
              <a:buChar char="ü"/>
              <a:tabLst/>
              <a:defRPr/>
            </a:pPr>
            <a:r>
              <a:rPr kumimoji="0" lang="en-US" sz="1400" b="0" i="0" u="none" strike="noStrike" kern="0" cap="none" spc="0" normalizeH="0" baseline="0" noProof="0" dirty="0">
                <a:ln>
                  <a:noFill/>
                </a:ln>
                <a:solidFill>
                  <a:srgbClr val="000000"/>
                </a:solidFill>
                <a:effectLst/>
                <a:uLnTx/>
                <a:uFillTx/>
                <a:latin typeface="Tahoma" pitchFamily="34" charset="0"/>
              </a:rPr>
              <a:t>Must have email (for notification)</a:t>
            </a:r>
          </a:p>
          <a:p>
            <a:pPr marR="0" lvl="0" defTabSz="914400" eaLnBrk="0" fontAlgn="base" latinLnBrk="0" hangingPunct="0">
              <a:lnSpc>
                <a:spcPct val="100000"/>
              </a:lnSpc>
              <a:spcBef>
                <a:spcPct val="20000"/>
              </a:spcBef>
              <a:spcAft>
                <a:spcPct val="0"/>
              </a:spcAft>
              <a:buClrTx/>
              <a:buSzTx/>
              <a:tabLst/>
              <a:defRPr/>
            </a:pPr>
            <a:endParaRPr kumimoji="0" lang="en-US" sz="1400" b="0" i="0" u="none" strike="noStrike" kern="0" cap="none" spc="0" normalizeH="0" baseline="0" noProof="0" dirty="0">
              <a:ln>
                <a:noFill/>
              </a:ln>
              <a:solidFill>
                <a:srgbClr val="000000"/>
              </a:solidFill>
              <a:effectLst/>
              <a:uLnTx/>
              <a:uFillTx/>
              <a:latin typeface="Tahoma" pitchFamily="34" charset="0"/>
            </a:endParaRPr>
          </a:p>
          <a:p>
            <a:pPr marL="0" marR="0" lvl="0" indent="0" defTabSz="914400" eaLnBrk="0" fontAlgn="base" latinLnBrk="0" hangingPunct="0">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Tahoma" pitchFamily="34" charset="0"/>
              </a:rPr>
              <a:t>Available at BellinBenefits.org, </a:t>
            </a:r>
            <a:r>
              <a:rPr kumimoji="0" lang="en-US" sz="1400" b="1" i="0" u="none" strike="noStrike" kern="0" cap="none" spc="0" normalizeH="0" baseline="0" noProof="0" dirty="0" smtClean="0">
                <a:ln>
                  <a:noFill/>
                </a:ln>
                <a:solidFill>
                  <a:srgbClr val="000000"/>
                </a:solidFill>
                <a:effectLst/>
                <a:uLnTx/>
                <a:uFillTx/>
                <a:latin typeface="Tahoma" pitchFamily="34" charset="0"/>
              </a:rPr>
              <a:t>(orange </a:t>
            </a:r>
            <a:r>
              <a:rPr lang="en-US" sz="1400" b="1" kern="0" noProof="0" dirty="0" smtClean="0">
                <a:solidFill>
                  <a:srgbClr val="000000"/>
                </a:solidFill>
                <a:latin typeface="Tahoma" pitchFamily="34" charset="0"/>
              </a:rPr>
              <a:t>box, </a:t>
            </a:r>
            <a:r>
              <a:rPr kumimoji="0" lang="en-US" sz="1400" b="1" i="0" u="none" strike="noStrike" kern="0" cap="none" spc="0" normalizeH="0" baseline="0" noProof="0" dirty="0" smtClean="0">
                <a:ln>
                  <a:noFill/>
                </a:ln>
                <a:solidFill>
                  <a:srgbClr val="000000"/>
                </a:solidFill>
                <a:effectLst/>
                <a:uLnTx/>
                <a:uFillTx/>
                <a:latin typeface="Tahoma" pitchFamily="34" charset="0"/>
              </a:rPr>
              <a:t>Consent Form and 2018 Wellness Statement).</a:t>
            </a:r>
            <a:endParaRPr kumimoji="0" lang="en-US" sz="1400" b="1" i="0" u="none" strike="noStrike" kern="0" cap="none" spc="0" normalizeH="0" baseline="0" noProof="0" dirty="0">
              <a:ln>
                <a:noFill/>
              </a:ln>
              <a:solidFill>
                <a:srgbClr val="000000"/>
              </a:solidFill>
              <a:effectLst/>
              <a:uLnTx/>
              <a:uFillTx/>
              <a:latin typeface="Tahoma" pitchFamily="34" charset="0"/>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06325" y="352425"/>
            <a:ext cx="4575355" cy="5867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Oval 2"/>
          <p:cNvSpPr/>
          <p:nvPr/>
        </p:nvSpPr>
        <p:spPr bwMode="auto">
          <a:xfrm>
            <a:off x="5429250" y="485775"/>
            <a:ext cx="2552700" cy="581025"/>
          </a:xfrm>
          <a:prstGeom prst="ellipse">
            <a:avLst/>
          </a:prstGeom>
          <a:noFill/>
          <a:ln w="19050" cap="flat" cmpd="sng" algn="ctr">
            <a:solidFill>
              <a:srgbClr val="0070C0"/>
            </a:solidFill>
            <a:prstDash val="solid"/>
            <a:round/>
            <a:headEnd type="none" w="med" len="med"/>
            <a:tailEnd type="none" w="med" len="med"/>
          </a:ln>
          <a:effectLst/>
        </p:spPr>
        <p:txBody>
          <a:bodyPr vert="horz" wrap="square" lIns="101870" tIns="50935" rIns="101870" bIns="50935" numCol="1" rtlCol="0" anchor="t" anchorCtr="0" compatLnSpc="1">
            <a:prstTxWarp prst="textNoShape">
              <a:avLst/>
            </a:prstTxWarp>
            <a:spAutoFit/>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ＭＳ Ｐゴシック" pitchFamily="48" charset="-128"/>
            </a:endParaRPr>
          </a:p>
        </p:txBody>
      </p:sp>
    </p:spTree>
    <p:extLst>
      <p:ext uri="{BB962C8B-B14F-4D97-AF65-F5344CB8AC3E}">
        <p14:creationId xmlns:p14="http://schemas.microsoft.com/office/powerpoint/2010/main" val="24173319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7"/>
          <p:cNvSpPr>
            <a:spLocks noChangeArrowheads="1"/>
          </p:cNvSpPr>
          <p:nvPr/>
        </p:nvSpPr>
        <p:spPr bwMode="auto">
          <a:xfrm>
            <a:off x="306388" y="228600"/>
            <a:ext cx="3960812" cy="6248400"/>
          </a:xfrm>
          <a:prstGeom prst="rect">
            <a:avLst/>
          </a:prstGeom>
          <a:solidFill>
            <a:srgbClr val="D2EEFA"/>
          </a:solidFill>
          <a:ln>
            <a:solidFill>
              <a:srgbClr val="000000"/>
            </a:solidFill>
          </a:ln>
          <a:effectLst/>
          <a:extLst/>
        </p:spPr>
        <p:txBody>
          <a:bodyPr/>
          <a:lstStyle/>
          <a:p>
            <a:pPr marL="0" marR="0" lvl="0" indent="0" algn="ctr" defTabSz="914400" eaLnBrk="0" fontAlgn="base" latinLnBrk="0" hangingPunct="0">
              <a:lnSpc>
                <a:spcPct val="100000"/>
              </a:lnSpc>
              <a:spcBef>
                <a:spcPct val="20000"/>
              </a:spcBef>
              <a:spcAft>
                <a:spcPct val="0"/>
              </a:spcAft>
              <a:buClrTx/>
              <a:buSzTx/>
              <a:buFontTx/>
              <a:buNone/>
              <a:tabLst/>
              <a:defRPr/>
            </a:pPr>
            <a:r>
              <a:rPr kumimoji="0" lang="en-US" sz="1600" b="1" i="0" u="none" strike="noStrike" kern="0" cap="none" spc="0" normalizeH="0" baseline="0" noProof="0" dirty="0" smtClean="0">
                <a:ln>
                  <a:noFill/>
                </a:ln>
                <a:solidFill>
                  <a:srgbClr val="000000"/>
                </a:solidFill>
                <a:effectLst/>
                <a:uLnTx/>
                <a:uFillTx/>
                <a:latin typeface="Tahoma" pitchFamily="34" charset="0"/>
              </a:rPr>
              <a:t>2018 </a:t>
            </a:r>
            <a:r>
              <a:rPr kumimoji="0" lang="en-US" sz="1600" b="1" i="0" u="none" strike="noStrike" kern="0" cap="none" spc="0" normalizeH="0" baseline="0" noProof="0" dirty="0">
                <a:ln>
                  <a:noFill/>
                </a:ln>
                <a:solidFill>
                  <a:srgbClr val="000000"/>
                </a:solidFill>
                <a:effectLst/>
                <a:uLnTx/>
                <a:uFillTx/>
                <a:latin typeface="Tahoma" pitchFamily="34" charset="0"/>
              </a:rPr>
              <a:t>Wellness Statement</a:t>
            </a:r>
          </a:p>
          <a:p>
            <a:pPr marL="0" marR="0" lvl="0" indent="0" defTabSz="914400" eaLnBrk="0" fontAlgn="base" latinLnBrk="0" hangingPunct="0">
              <a:lnSpc>
                <a:spcPct val="100000"/>
              </a:lnSpc>
              <a:spcBef>
                <a:spcPct val="20000"/>
              </a:spcBef>
              <a:spcAft>
                <a:spcPct val="0"/>
              </a:spcAft>
              <a:buClrTx/>
              <a:buSzTx/>
              <a:buFontTx/>
              <a:buNone/>
              <a:tabLst/>
              <a:defRPr/>
            </a:pPr>
            <a:endParaRPr kumimoji="0" lang="en-US" sz="1000" b="1" i="0" u="none" strike="noStrike" kern="0" cap="none" spc="0" normalizeH="0" baseline="0" noProof="0" dirty="0">
              <a:ln>
                <a:noFill/>
              </a:ln>
              <a:solidFill>
                <a:srgbClr val="000000"/>
              </a:solidFill>
              <a:effectLst/>
              <a:uLnTx/>
              <a:uFillTx/>
              <a:latin typeface="Tahoma" pitchFamily="34" charset="0"/>
            </a:endParaRPr>
          </a:p>
          <a:p>
            <a:pPr marL="0" marR="0" lvl="0" indent="0" defTabSz="914400" eaLnBrk="0" fontAlgn="base" latinLnBrk="0" hangingPunct="0">
              <a:lnSpc>
                <a:spcPct val="100000"/>
              </a:lnSpc>
              <a:spcBef>
                <a:spcPct val="20000"/>
              </a:spcBef>
              <a:spcAft>
                <a:spcPct val="0"/>
              </a:spcAft>
              <a:buClrTx/>
              <a:buSzTx/>
              <a:buFontTx/>
              <a:buNone/>
              <a:tabLst/>
              <a:defRPr/>
            </a:pPr>
            <a:r>
              <a:rPr kumimoji="0" lang="en-US" sz="1400" b="1" i="0" u="sng" strike="noStrike" kern="0" cap="none" spc="0" normalizeH="0" baseline="0" noProof="0" dirty="0">
                <a:ln>
                  <a:noFill/>
                </a:ln>
                <a:solidFill>
                  <a:srgbClr val="000000"/>
                </a:solidFill>
                <a:effectLst/>
                <a:uLnTx/>
                <a:uFillTx/>
                <a:latin typeface="Tahoma" pitchFamily="34" charset="0"/>
              </a:rPr>
              <a:t>All</a:t>
            </a:r>
            <a:r>
              <a:rPr kumimoji="0" lang="en-US" sz="1400" b="1" i="0" u="none" strike="noStrike" kern="0" cap="none" spc="0" normalizeH="0" baseline="0" noProof="0" dirty="0">
                <a:ln>
                  <a:noFill/>
                </a:ln>
                <a:solidFill>
                  <a:srgbClr val="000000"/>
                </a:solidFill>
                <a:effectLst/>
                <a:uLnTx/>
                <a:uFillTx/>
                <a:latin typeface="Tahoma" pitchFamily="34" charset="0"/>
              </a:rPr>
              <a:t> employee/spouses enrolled in the </a:t>
            </a:r>
            <a:r>
              <a:rPr kumimoji="0" lang="en-US" sz="1400" b="1" i="0" u="none" strike="noStrike" kern="0" cap="none" spc="0" normalizeH="0" baseline="0" noProof="0" dirty="0" smtClean="0">
                <a:ln>
                  <a:noFill/>
                </a:ln>
                <a:solidFill>
                  <a:srgbClr val="000000"/>
                </a:solidFill>
                <a:effectLst/>
                <a:uLnTx/>
                <a:uFillTx/>
                <a:latin typeface="Tahoma" pitchFamily="34" charset="0"/>
              </a:rPr>
              <a:t>2018 </a:t>
            </a:r>
            <a:r>
              <a:rPr kumimoji="0" lang="en-US" sz="1400" b="1" i="0" u="none" strike="noStrike" kern="0" cap="none" spc="0" normalizeH="0" baseline="0" noProof="0" dirty="0">
                <a:ln>
                  <a:noFill/>
                </a:ln>
                <a:solidFill>
                  <a:srgbClr val="000000"/>
                </a:solidFill>
                <a:effectLst/>
                <a:uLnTx/>
                <a:uFillTx/>
                <a:latin typeface="Tahoma" pitchFamily="34" charset="0"/>
              </a:rPr>
              <a:t>health plan that do not submit a </a:t>
            </a:r>
            <a:r>
              <a:rPr kumimoji="0" lang="en-US" sz="1400" b="1" i="0" u="none" strike="noStrike" kern="0" cap="none" spc="0" normalizeH="0" baseline="0" noProof="0" dirty="0" smtClean="0">
                <a:ln>
                  <a:noFill/>
                </a:ln>
                <a:solidFill>
                  <a:srgbClr val="000000"/>
                </a:solidFill>
                <a:effectLst/>
                <a:uLnTx/>
                <a:uFillTx/>
                <a:latin typeface="Tahoma" pitchFamily="34" charset="0"/>
              </a:rPr>
              <a:t>Consent Form* </a:t>
            </a:r>
            <a:r>
              <a:rPr kumimoji="0" lang="en-US" sz="1400" b="1" i="0" u="none" strike="noStrike" kern="0" cap="none" spc="0" normalizeH="0" baseline="0" noProof="0" dirty="0">
                <a:ln>
                  <a:noFill/>
                </a:ln>
                <a:solidFill>
                  <a:srgbClr val="000000"/>
                </a:solidFill>
                <a:effectLst/>
                <a:uLnTx/>
                <a:uFillTx/>
                <a:latin typeface="Tahoma" pitchFamily="34" charset="0"/>
              </a:rPr>
              <a:t>will need to submit a Wellness Statement indicating:</a:t>
            </a:r>
          </a:p>
          <a:p>
            <a:pPr marL="0" marR="0" lvl="0" indent="0" defTabSz="914400" eaLnBrk="0" fontAlgn="base" latinLnBrk="0" hangingPunct="0">
              <a:lnSpc>
                <a:spcPct val="100000"/>
              </a:lnSpc>
              <a:spcBef>
                <a:spcPct val="20000"/>
              </a:spcBef>
              <a:spcAft>
                <a:spcPct val="0"/>
              </a:spcAft>
              <a:buClrTx/>
              <a:buSzTx/>
              <a:buFontTx/>
              <a:buNone/>
              <a:tabLst/>
              <a:defRPr/>
            </a:pPr>
            <a:endParaRPr kumimoji="0" lang="en-US" sz="800" b="0" i="0" u="none" strike="noStrike" kern="0" cap="none" spc="0" normalizeH="0" baseline="0" noProof="0" dirty="0">
              <a:ln>
                <a:noFill/>
              </a:ln>
              <a:solidFill>
                <a:srgbClr val="000000"/>
              </a:solidFill>
              <a:effectLst/>
              <a:uLnTx/>
              <a:uFillTx/>
              <a:latin typeface="Tahoma" pitchFamily="34" charset="0"/>
            </a:endParaRPr>
          </a:p>
          <a:p>
            <a:pPr marL="342900" marR="0" lvl="0" indent="-342900" defTabSz="914400" eaLnBrk="0" fontAlgn="base" latinLnBrk="0" hangingPunct="0">
              <a:lnSpc>
                <a:spcPct val="100000"/>
              </a:lnSpc>
              <a:spcBef>
                <a:spcPct val="20000"/>
              </a:spcBef>
              <a:spcAft>
                <a:spcPct val="0"/>
              </a:spcAft>
              <a:buClrTx/>
              <a:buSzTx/>
              <a:buFontTx/>
              <a:buAutoNum type="arabicParenR"/>
              <a:tabLst/>
              <a:defRPr/>
            </a:pPr>
            <a:r>
              <a:rPr kumimoji="0" lang="en-US" sz="1400" b="0" i="0" u="none" strike="noStrike" kern="0" cap="none" spc="0" normalizeH="0" baseline="0" noProof="0" dirty="0">
                <a:ln>
                  <a:noFill/>
                </a:ln>
                <a:solidFill>
                  <a:srgbClr val="000000"/>
                </a:solidFill>
                <a:effectLst/>
                <a:uLnTx/>
                <a:uFillTx/>
                <a:latin typeface="Tahoma" pitchFamily="34" charset="0"/>
              </a:rPr>
              <a:t>They are participating in the Health Plan Wellness Rewards (Provider’s office must complete the bottom),    </a:t>
            </a:r>
            <a:r>
              <a:rPr kumimoji="0" lang="en-US" sz="1400" b="0" i="0" u="none" strike="noStrike" kern="0" cap="none" spc="0" normalizeH="0" baseline="0" noProof="0" dirty="0" smtClean="0">
                <a:ln>
                  <a:noFill/>
                </a:ln>
                <a:solidFill>
                  <a:srgbClr val="000000"/>
                </a:solidFill>
                <a:effectLst/>
                <a:uLnTx/>
                <a:uFillTx/>
                <a:latin typeface="Tahoma" pitchFamily="34" charset="0"/>
              </a:rPr>
              <a:t> </a:t>
            </a:r>
            <a:r>
              <a:rPr kumimoji="0" lang="en-US" sz="1400" b="1" i="0" u="none" strike="noStrike" kern="0" cap="none" spc="0" normalizeH="0" baseline="0" noProof="0" dirty="0">
                <a:ln>
                  <a:noFill/>
                </a:ln>
                <a:solidFill>
                  <a:srgbClr val="000000"/>
                </a:solidFill>
                <a:effectLst/>
                <a:uLnTx/>
                <a:uFillTx/>
                <a:latin typeface="Tahoma" pitchFamily="34" charset="0"/>
              </a:rPr>
              <a:t>OR</a:t>
            </a:r>
            <a:r>
              <a:rPr kumimoji="0" lang="en-US" sz="1400" b="0" i="0" u="none" strike="noStrike" kern="0" cap="none" spc="0" normalizeH="0" baseline="0" noProof="0" dirty="0">
                <a:ln>
                  <a:noFill/>
                </a:ln>
                <a:solidFill>
                  <a:srgbClr val="000000"/>
                </a:solidFill>
                <a:effectLst/>
                <a:uLnTx/>
                <a:uFillTx/>
                <a:latin typeface="Tahoma" pitchFamily="34" charset="0"/>
              </a:rPr>
              <a:t> </a:t>
            </a:r>
          </a:p>
          <a:p>
            <a:pPr marL="0" marR="0" lvl="0" indent="0" defTabSz="914400" eaLnBrk="0" fontAlgn="base" latinLnBrk="0" hangingPunct="0">
              <a:lnSpc>
                <a:spcPct val="100000"/>
              </a:lnSpc>
              <a:spcBef>
                <a:spcPct val="20000"/>
              </a:spcBef>
              <a:spcAft>
                <a:spcPct val="0"/>
              </a:spcAft>
              <a:buClrTx/>
              <a:buSzTx/>
              <a:buFontTx/>
              <a:buNone/>
              <a:tabLst/>
              <a:defRPr/>
            </a:pPr>
            <a:endParaRPr kumimoji="0" lang="en-US" sz="800" b="0" i="0" u="none" strike="noStrike" kern="0" cap="none" spc="0" normalizeH="0" baseline="0" noProof="0" dirty="0">
              <a:ln>
                <a:noFill/>
              </a:ln>
              <a:solidFill>
                <a:srgbClr val="000000"/>
              </a:solidFill>
              <a:effectLst/>
              <a:uLnTx/>
              <a:uFillTx/>
              <a:latin typeface="Tahoma" pitchFamily="34" charset="0"/>
            </a:endParaRPr>
          </a:p>
          <a:p>
            <a:pPr marL="342900" marR="0" lvl="0" indent="-342900" defTabSz="914400" eaLnBrk="0" fontAlgn="base" latinLnBrk="0" hangingPunct="0">
              <a:lnSpc>
                <a:spcPct val="100000"/>
              </a:lnSpc>
              <a:spcBef>
                <a:spcPct val="20000"/>
              </a:spcBef>
              <a:spcAft>
                <a:spcPct val="0"/>
              </a:spcAft>
              <a:buClrTx/>
              <a:buSzTx/>
              <a:buFontTx/>
              <a:buAutoNum type="arabicParenR"/>
              <a:tabLst/>
              <a:defRPr/>
            </a:pPr>
            <a:r>
              <a:rPr kumimoji="0" lang="en-US" sz="1400" b="0" i="0" u="none" strike="noStrike" kern="0" cap="none" spc="0" normalizeH="0" baseline="0" noProof="0" dirty="0">
                <a:ln>
                  <a:noFill/>
                </a:ln>
                <a:solidFill>
                  <a:srgbClr val="000000"/>
                </a:solidFill>
                <a:effectLst/>
                <a:uLnTx/>
                <a:uFillTx/>
                <a:latin typeface="Tahoma" pitchFamily="34" charset="0"/>
              </a:rPr>
              <a:t>They are declining participation in the Health Plan Wellness Rewards Program (will not have their Provider’s office complete form).</a:t>
            </a:r>
          </a:p>
          <a:p>
            <a:pPr marR="0" lvl="0" defTabSz="914400" eaLnBrk="0" fontAlgn="base" latinLnBrk="0" hangingPunct="0">
              <a:lnSpc>
                <a:spcPct val="100000"/>
              </a:lnSpc>
              <a:spcBef>
                <a:spcPct val="20000"/>
              </a:spcBef>
              <a:spcAft>
                <a:spcPct val="0"/>
              </a:spcAft>
              <a:buClrTx/>
              <a:buSzTx/>
              <a:tabLst/>
              <a:defRPr/>
            </a:pPr>
            <a:endParaRPr kumimoji="0" lang="en-US" sz="800" b="0" i="0" u="none" strike="noStrike" kern="0" cap="none" spc="0" normalizeH="0" baseline="0" noProof="0" dirty="0">
              <a:ln>
                <a:noFill/>
              </a:ln>
              <a:solidFill>
                <a:srgbClr val="000000"/>
              </a:solidFill>
              <a:effectLst/>
              <a:uLnTx/>
              <a:uFillTx/>
              <a:latin typeface="Tahoma" pitchFamily="34" charset="0"/>
            </a:endParaRPr>
          </a:p>
          <a:p>
            <a:pPr marL="0" marR="0" lvl="0" indent="0" defTabSz="914400" eaLnBrk="0" fontAlgn="base" latinLnBrk="0" hangingPunct="0">
              <a:lnSpc>
                <a:spcPct val="100000"/>
              </a:lnSpc>
              <a:spcBef>
                <a:spcPct val="20000"/>
              </a:spcBef>
              <a:spcAft>
                <a:spcPct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Tahoma" pitchFamily="34" charset="0"/>
              </a:rPr>
              <a:t>2018 </a:t>
            </a:r>
            <a:r>
              <a:rPr kumimoji="0" lang="en-US" sz="1400" b="1" i="0" u="none" strike="noStrike" kern="0" cap="none" spc="0" normalizeH="0" baseline="0" noProof="0" dirty="0">
                <a:ln>
                  <a:noFill/>
                </a:ln>
                <a:solidFill>
                  <a:srgbClr val="000000"/>
                </a:solidFill>
                <a:effectLst/>
                <a:uLnTx/>
                <a:uFillTx/>
                <a:latin typeface="Tahoma" pitchFamily="34" charset="0"/>
              </a:rPr>
              <a:t>Wellness </a:t>
            </a:r>
            <a:r>
              <a:rPr kumimoji="0" lang="en-US" sz="1400" b="1" i="0" u="none" strike="noStrike" kern="0" cap="none" spc="0" normalizeH="0" baseline="0" noProof="0" dirty="0" smtClean="0">
                <a:ln>
                  <a:noFill/>
                </a:ln>
                <a:solidFill>
                  <a:srgbClr val="000000"/>
                </a:solidFill>
                <a:effectLst/>
                <a:uLnTx/>
                <a:uFillTx/>
                <a:latin typeface="Tahoma" pitchFamily="34" charset="0"/>
              </a:rPr>
              <a:t>Statements** </a:t>
            </a:r>
            <a:r>
              <a:rPr kumimoji="0" lang="en-US" sz="1400" b="1" i="0" u="none" strike="noStrike" kern="0" cap="none" spc="0" normalizeH="0" baseline="0" noProof="0" dirty="0">
                <a:ln>
                  <a:noFill/>
                </a:ln>
                <a:solidFill>
                  <a:srgbClr val="000000"/>
                </a:solidFill>
                <a:effectLst/>
                <a:uLnTx/>
                <a:uFillTx/>
                <a:latin typeface="Tahoma" pitchFamily="34" charset="0"/>
              </a:rPr>
              <a:t>are due by November </a:t>
            </a:r>
            <a:r>
              <a:rPr kumimoji="0" lang="en-US" sz="1400" b="1" i="0" u="none" strike="noStrike" kern="0" cap="none" spc="0" normalizeH="0" baseline="0" noProof="0" dirty="0" smtClean="0">
                <a:ln>
                  <a:noFill/>
                </a:ln>
                <a:solidFill>
                  <a:srgbClr val="000000"/>
                </a:solidFill>
                <a:effectLst/>
                <a:uLnTx/>
                <a:uFillTx/>
                <a:latin typeface="Tahoma" pitchFamily="34" charset="0"/>
              </a:rPr>
              <a:t>17, 2017.</a:t>
            </a:r>
          </a:p>
          <a:p>
            <a:pPr marL="0" marR="0" lvl="0" indent="0" defTabSz="914400" eaLnBrk="0" fontAlgn="base" latinLnBrk="0" hangingPunct="0">
              <a:lnSpc>
                <a:spcPct val="100000"/>
              </a:lnSpc>
              <a:spcBef>
                <a:spcPct val="20000"/>
              </a:spcBef>
              <a:spcAft>
                <a:spcPct val="0"/>
              </a:spcAft>
              <a:buClrTx/>
              <a:buSzTx/>
              <a:buFontTx/>
              <a:buNone/>
              <a:tabLst/>
              <a:defRPr/>
            </a:pPr>
            <a:endParaRPr kumimoji="0" lang="en-US" sz="600" b="1" i="0" u="none" strike="noStrike" kern="0" cap="none" spc="0" normalizeH="0" baseline="0" noProof="0" dirty="0" smtClean="0">
              <a:ln>
                <a:noFill/>
              </a:ln>
              <a:solidFill>
                <a:srgbClr val="000000"/>
              </a:solidFill>
              <a:effectLst/>
              <a:uLnTx/>
              <a:uFillTx/>
              <a:latin typeface="Tahoma" pitchFamily="34" charset="0"/>
            </a:endParaRPr>
          </a:p>
          <a:p>
            <a:pPr marL="0" marR="0" lvl="0" indent="0" defTabSz="914400" eaLnBrk="0" fontAlgn="base" latinLnBrk="0" hangingPunct="0">
              <a:lnSpc>
                <a:spcPct val="100000"/>
              </a:lnSpc>
              <a:spcBef>
                <a:spcPct val="20000"/>
              </a:spcBef>
              <a:spcAft>
                <a:spcPct val="0"/>
              </a:spcAft>
              <a:buClrTx/>
              <a:buSzTx/>
              <a:buFontTx/>
              <a:buNone/>
              <a:tabLst/>
              <a:defRPr/>
            </a:pPr>
            <a:r>
              <a:rPr lang="en-US" sz="1200" i="1" kern="0" noProof="0" dirty="0" smtClean="0">
                <a:solidFill>
                  <a:srgbClr val="000000"/>
                </a:solidFill>
                <a:latin typeface="Tahoma" pitchFamily="34" charset="0"/>
              </a:rPr>
              <a:t>*If employee/spouse did a Consent Form last year, they do not need to do again this year.</a:t>
            </a:r>
            <a:endParaRPr kumimoji="0" lang="en-US" sz="1200" i="1" u="none" strike="noStrike" kern="0" cap="none" spc="0" normalizeH="0" baseline="0" noProof="0" dirty="0">
              <a:ln>
                <a:noFill/>
              </a:ln>
              <a:solidFill>
                <a:srgbClr val="000000"/>
              </a:solidFill>
              <a:effectLst/>
              <a:uLnTx/>
              <a:uFillTx/>
              <a:latin typeface="Tahoma" pitchFamily="34" charset="0"/>
            </a:endParaRPr>
          </a:p>
          <a:p>
            <a:pPr marR="0" lvl="0" defTabSz="914400" eaLnBrk="0" fontAlgn="base" latinLnBrk="0" hangingPunct="0">
              <a:lnSpc>
                <a:spcPct val="100000"/>
              </a:lnSpc>
              <a:spcBef>
                <a:spcPct val="20000"/>
              </a:spcBef>
              <a:spcAft>
                <a:spcPct val="0"/>
              </a:spcAft>
              <a:buClrTx/>
              <a:buSzTx/>
              <a:tabLst/>
              <a:defRPr/>
            </a:pPr>
            <a:endParaRPr kumimoji="0" lang="en-US" sz="600" b="0" i="0" u="none" strike="noStrike" kern="0" cap="none" spc="0" normalizeH="0" baseline="0" noProof="0" dirty="0">
              <a:ln>
                <a:noFill/>
              </a:ln>
              <a:solidFill>
                <a:srgbClr val="000000"/>
              </a:solidFill>
              <a:effectLst/>
              <a:uLnTx/>
              <a:uFillTx/>
              <a:latin typeface="Tahoma" pitchFamily="34" charset="0"/>
            </a:endParaRPr>
          </a:p>
          <a:p>
            <a:pPr marL="0" marR="0" lvl="0" indent="0" defTabSz="914400" eaLnBrk="0" fontAlgn="base" latinLnBrk="0" hangingPunct="0">
              <a:lnSpc>
                <a:spcPct val="100000"/>
              </a:lnSpc>
              <a:spcBef>
                <a:spcPct val="20000"/>
              </a:spcBef>
              <a:spcAft>
                <a:spcPct val="0"/>
              </a:spcAft>
              <a:buClrTx/>
              <a:buSzTx/>
              <a:buFontTx/>
              <a:buNone/>
              <a:tabLst/>
              <a:defRPr/>
            </a:pPr>
            <a:r>
              <a:rPr kumimoji="0" lang="en-US" sz="1200" b="0" i="1" u="none" strike="noStrike" kern="0" cap="none" spc="0" normalizeH="0" baseline="0" noProof="0" dirty="0" smtClean="0">
                <a:ln>
                  <a:noFill/>
                </a:ln>
                <a:solidFill>
                  <a:srgbClr val="000000"/>
                </a:solidFill>
                <a:effectLst/>
                <a:uLnTx/>
                <a:uFillTx/>
                <a:latin typeface="Tahoma" pitchFamily="34" charset="0"/>
              </a:rPr>
              <a:t>**If </a:t>
            </a:r>
            <a:r>
              <a:rPr kumimoji="0" lang="en-US" sz="1200" b="0" i="1" u="none" strike="noStrike" kern="0" cap="none" spc="0" normalizeH="0" baseline="0" noProof="0" dirty="0">
                <a:ln>
                  <a:noFill/>
                </a:ln>
                <a:solidFill>
                  <a:srgbClr val="000000"/>
                </a:solidFill>
                <a:effectLst/>
                <a:uLnTx/>
                <a:uFillTx/>
                <a:latin typeface="Tahoma" pitchFamily="34" charset="0"/>
              </a:rPr>
              <a:t>employee/spouse already completed a Wellness Statement during </a:t>
            </a:r>
            <a:r>
              <a:rPr kumimoji="0" lang="en-US" sz="1200" b="0" i="1" u="none" strike="noStrike" kern="0" cap="none" spc="0" normalizeH="0" baseline="0" noProof="0" dirty="0" smtClean="0">
                <a:ln>
                  <a:noFill/>
                </a:ln>
                <a:solidFill>
                  <a:srgbClr val="000000"/>
                </a:solidFill>
                <a:effectLst/>
                <a:uLnTx/>
                <a:uFillTx/>
                <a:latin typeface="Tahoma" pitchFamily="34" charset="0"/>
              </a:rPr>
              <a:t>2017, </a:t>
            </a:r>
            <a:r>
              <a:rPr kumimoji="0" lang="en-US" sz="1200" b="0" i="1" u="none" strike="noStrike" kern="0" cap="none" spc="0" normalizeH="0" baseline="0" noProof="0" dirty="0">
                <a:ln>
                  <a:noFill/>
                </a:ln>
                <a:solidFill>
                  <a:srgbClr val="000000"/>
                </a:solidFill>
                <a:effectLst/>
                <a:uLnTx/>
                <a:uFillTx/>
                <a:latin typeface="Tahoma" pitchFamily="34" charset="0"/>
              </a:rPr>
              <a:t>they do not need to do a </a:t>
            </a:r>
            <a:r>
              <a:rPr kumimoji="0" lang="en-US" sz="1200" b="0" i="1" u="none" strike="noStrike" kern="0" cap="none" spc="0" normalizeH="0" baseline="0" noProof="0" dirty="0" smtClean="0">
                <a:ln>
                  <a:noFill/>
                </a:ln>
                <a:solidFill>
                  <a:srgbClr val="000000"/>
                </a:solidFill>
                <a:effectLst/>
                <a:uLnTx/>
                <a:uFillTx/>
                <a:latin typeface="Tahoma" pitchFamily="34" charset="0"/>
              </a:rPr>
              <a:t>2018 </a:t>
            </a:r>
            <a:r>
              <a:rPr kumimoji="0" lang="en-US" sz="1200" b="0" i="1" u="none" strike="noStrike" kern="0" cap="none" spc="0" normalizeH="0" baseline="0" noProof="0" dirty="0">
                <a:ln>
                  <a:noFill/>
                </a:ln>
                <a:solidFill>
                  <a:srgbClr val="000000"/>
                </a:solidFill>
                <a:effectLst/>
                <a:uLnTx/>
                <a:uFillTx/>
                <a:latin typeface="Tahoma" pitchFamily="34" charset="0"/>
              </a:rPr>
              <a:t>Wellness Statement</a:t>
            </a:r>
            <a:r>
              <a:rPr kumimoji="0" lang="en-US" sz="1200" b="0" i="1" u="none" strike="noStrike" kern="0" cap="none" spc="0" normalizeH="0" baseline="0" noProof="0" dirty="0" smtClean="0">
                <a:ln>
                  <a:noFill/>
                </a:ln>
                <a:solidFill>
                  <a:srgbClr val="000000"/>
                </a:solidFill>
                <a:effectLst/>
                <a:uLnTx/>
                <a:uFillTx/>
                <a:latin typeface="Tahoma" pitchFamily="34" charset="0"/>
              </a:rPr>
              <a:t>.</a:t>
            </a:r>
          </a:p>
          <a:p>
            <a:pPr marL="0" marR="0" lvl="0" indent="0" defTabSz="914400" eaLnBrk="0" fontAlgn="base" latinLnBrk="0" hangingPunct="0">
              <a:lnSpc>
                <a:spcPct val="100000"/>
              </a:lnSpc>
              <a:spcBef>
                <a:spcPct val="20000"/>
              </a:spcBef>
              <a:spcAft>
                <a:spcPct val="0"/>
              </a:spcAft>
              <a:buClrTx/>
              <a:buSzTx/>
              <a:buFontTx/>
              <a:buNone/>
              <a:tabLst/>
              <a:defRPr/>
            </a:pPr>
            <a:endParaRPr lang="en-US" sz="1000" i="1" kern="0" dirty="0">
              <a:solidFill>
                <a:srgbClr val="000000"/>
              </a:solidFill>
              <a:latin typeface="Tahoma" pitchFamily="34" charset="0"/>
            </a:endParaRPr>
          </a:p>
          <a:p>
            <a:pPr eaLnBrk="0" fontAlgn="base" hangingPunct="0">
              <a:spcBef>
                <a:spcPct val="20000"/>
              </a:spcBef>
              <a:spcAft>
                <a:spcPct val="0"/>
              </a:spcAft>
              <a:defRPr/>
            </a:pPr>
            <a:r>
              <a:rPr lang="en-US" sz="1400" b="1" kern="0" dirty="0">
                <a:solidFill>
                  <a:srgbClr val="000000"/>
                </a:solidFill>
                <a:latin typeface="Tahoma" pitchFamily="34" charset="0"/>
              </a:rPr>
              <a:t>Available at BellinBenefits.org, (orange box, Consent Form and 2018 Wellness Statement).</a:t>
            </a:r>
          </a:p>
          <a:p>
            <a:pPr marL="0" marR="0" lvl="0" indent="0" defTabSz="914400" eaLnBrk="0" fontAlgn="base" latinLnBrk="0" hangingPunct="0">
              <a:lnSpc>
                <a:spcPct val="100000"/>
              </a:lnSpc>
              <a:spcBef>
                <a:spcPct val="20000"/>
              </a:spcBef>
              <a:spcAft>
                <a:spcPct val="0"/>
              </a:spcAft>
              <a:buClrTx/>
              <a:buSzTx/>
              <a:buFontTx/>
              <a:buNone/>
              <a:tabLst/>
              <a:defRPr/>
            </a:pPr>
            <a:endParaRPr kumimoji="0" lang="en-US" sz="1400" b="0" i="1" u="none" strike="noStrike" kern="0" cap="none" spc="0" normalizeH="0" baseline="0" noProof="0" dirty="0">
              <a:ln>
                <a:noFill/>
              </a:ln>
              <a:solidFill>
                <a:srgbClr val="000000"/>
              </a:solidFill>
              <a:effectLst/>
              <a:uLnTx/>
              <a:uFillTx/>
              <a:latin typeface="Tahoma" pitchFamily="34" charset="0"/>
            </a:endParaRP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91026" y="400050"/>
            <a:ext cx="4557252" cy="58864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Oval 4"/>
          <p:cNvSpPr/>
          <p:nvPr/>
        </p:nvSpPr>
        <p:spPr bwMode="auto">
          <a:xfrm>
            <a:off x="5429250" y="485775"/>
            <a:ext cx="2552700" cy="581025"/>
          </a:xfrm>
          <a:prstGeom prst="ellipse">
            <a:avLst/>
          </a:prstGeom>
          <a:noFill/>
          <a:ln w="19050" cap="flat" cmpd="sng" algn="ctr">
            <a:solidFill>
              <a:srgbClr val="0070C0"/>
            </a:solidFill>
            <a:prstDash val="solid"/>
            <a:round/>
            <a:headEnd type="none" w="med" len="med"/>
            <a:tailEnd type="none" w="med" len="med"/>
          </a:ln>
          <a:effectLst/>
        </p:spPr>
        <p:txBody>
          <a:bodyPr vert="horz" wrap="square" lIns="101870" tIns="50935" rIns="101870" bIns="50935" numCol="1" rtlCol="0" anchor="t" anchorCtr="0" compatLnSpc="1">
            <a:prstTxWarp prst="textNoShape">
              <a:avLst/>
            </a:prstTxWarp>
            <a:spAutoFit/>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ＭＳ Ｐゴシック" pitchFamily="48" charset="-128"/>
            </a:endParaRPr>
          </a:p>
        </p:txBody>
      </p:sp>
    </p:spTree>
    <p:extLst>
      <p:ext uri="{BB962C8B-B14F-4D97-AF65-F5344CB8AC3E}">
        <p14:creationId xmlns:p14="http://schemas.microsoft.com/office/powerpoint/2010/main" val="37385156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533401" y="1035051"/>
            <a:ext cx="8020052" cy="5629701"/>
          </a:xfrm>
        </p:spPr>
        <p:txBody>
          <a:bodyPr/>
          <a:lstStyle/>
          <a:p>
            <a:pPr marL="0" indent="0" algn="ctr">
              <a:buNone/>
            </a:pPr>
            <a:r>
              <a:rPr lang="en-US" sz="2400" dirty="0" smtClean="0">
                <a:solidFill>
                  <a:srgbClr val="0070C0"/>
                </a:solidFill>
              </a:rPr>
              <a:t>         New Plan with HealthPartners for 2018!</a:t>
            </a:r>
          </a:p>
          <a:p>
            <a:pPr marL="0" indent="0">
              <a:buNone/>
            </a:pPr>
            <a:endParaRPr lang="en-US" sz="1000" dirty="0" smtClean="0"/>
          </a:p>
          <a:p>
            <a:pPr marL="0" indent="0">
              <a:spcBef>
                <a:spcPts val="0"/>
              </a:spcBef>
              <a:buNone/>
            </a:pPr>
            <a:r>
              <a:rPr lang="en-US" sz="2000" dirty="0" smtClean="0"/>
              <a:t>Health Plan Wellness Rewards (cont’d)</a:t>
            </a:r>
          </a:p>
          <a:p>
            <a:pPr marL="0" indent="0">
              <a:spcBef>
                <a:spcPts val="0"/>
              </a:spcBef>
              <a:buNone/>
            </a:pPr>
            <a:endParaRPr lang="en-US" sz="800" b="0" dirty="0" smtClean="0"/>
          </a:p>
          <a:p>
            <a:pPr marL="0" indent="0">
              <a:spcBef>
                <a:spcPts val="0"/>
              </a:spcBef>
              <a:buNone/>
            </a:pPr>
            <a:r>
              <a:rPr lang="en-US" sz="1800" b="0" dirty="0" smtClean="0"/>
              <a:t>	3) </a:t>
            </a:r>
            <a:r>
              <a:rPr lang="en-US" sz="1800" dirty="0" smtClean="0"/>
              <a:t>Reasonable Alternative Standard (RAS) Activity</a:t>
            </a:r>
            <a:r>
              <a:rPr lang="en-US" sz="1400" dirty="0" smtClean="0"/>
              <a:t> </a:t>
            </a:r>
          </a:p>
          <a:p>
            <a:pPr marL="0" indent="0">
              <a:spcBef>
                <a:spcPts val="0"/>
              </a:spcBef>
              <a:buNone/>
            </a:pPr>
            <a:r>
              <a:rPr lang="en-US" sz="1400" b="0" dirty="0"/>
              <a:t>	</a:t>
            </a:r>
            <a:r>
              <a:rPr lang="en-US" sz="1400" b="0" dirty="0" smtClean="0"/>
              <a:t>			</a:t>
            </a:r>
            <a:endParaRPr lang="en-US" sz="1400" dirty="0" smtClean="0">
              <a:solidFill>
                <a:srgbClr val="C00000"/>
              </a:solidFill>
            </a:endParaRPr>
          </a:p>
          <a:p>
            <a:pPr marL="0" indent="0">
              <a:spcBef>
                <a:spcPts val="0"/>
              </a:spcBef>
              <a:buNone/>
            </a:pPr>
            <a:r>
              <a:rPr lang="en-US" sz="1400" b="0" dirty="0"/>
              <a:t>	 </a:t>
            </a:r>
            <a:r>
              <a:rPr lang="en-US" sz="1400" b="0" dirty="0" smtClean="0"/>
              <a:t>    	</a:t>
            </a:r>
            <a:r>
              <a:rPr lang="en-US" sz="1800" b="0" dirty="0" smtClean="0"/>
              <a:t>Complete to earn back HRA points lost and move up</a:t>
            </a:r>
          </a:p>
          <a:p>
            <a:pPr marL="0" indent="0">
              <a:spcBef>
                <a:spcPts val="0"/>
              </a:spcBef>
              <a:buNone/>
            </a:pPr>
            <a:r>
              <a:rPr lang="en-US" sz="1800" b="0" dirty="0"/>
              <a:t>	</a:t>
            </a:r>
            <a:r>
              <a:rPr lang="en-US" sz="1800" b="0" dirty="0" smtClean="0"/>
              <a:t>	to the Silver or Gold premium level  </a:t>
            </a:r>
          </a:p>
          <a:p>
            <a:pPr marL="0" indent="0">
              <a:spcBef>
                <a:spcPts val="0"/>
              </a:spcBef>
              <a:buNone/>
            </a:pPr>
            <a:endParaRPr lang="en-US" sz="1000" b="0" i="1" dirty="0"/>
          </a:p>
          <a:p>
            <a:pPr marL="0" indent="0">
              <a:spcBef>
                <a:spcPts val="0"/>
              </a:spcBef>
              <a:buNone/>
            </a:pPr>
            <a:r>
              <a:rPr lang="en-US" sz="1800" b="0" i="1" dirty="0" smtClean="0"/>
              <a:t>		</a:t>
            </a:r>
            <a:r>
              <a:rPr lang="en-US" sz="1400" b="0" i="1" dirty="0" smtClean="0"/>
              <a:t>(Must be in the Bronze or Silver premium level to use a RAS)</a:t>
            </a:r>
          </a:p>
          <a:p>
            <a:pPr marL="0" indent="0">
              <a:spcBef>
                <a:spcPts val="0"/>
              </a:spcBef>
              <a:buNone/>
            </a:pPr>
            <a:endParaRPr lang="en-US" sz="1800" b="0" dirty="0" smtClean="0"/>
          </a:p>
          <a:p>
            <a:pPr marL="0" indent="0">
              <a:spcBef>
                <a:spcPts val="0"/>
              </a:spcBef>
              <a:buNone/>
            </a:pPr>
            <a:r>
              <a:rPr lang="en-US" sz="1800" b="0" dirty="0" smtClean="0"/>
              <a:t>	</a:t>
            </a:r>
            <a:r>
              <a:rPr lang="en-US" sz="1800" dirty="0" smtClean="0"/>
              <a:t>For 2018, no longer need PCP visit before and after RAS Activity.</a:t>
            </a:r>
          </a:p>
          <a:p>
            <a:pPr marL="0" indent="0">
              <a:spcBef>
                <a:spcPts val="0"/>
              </a:spcBef>
              <a:buNone/>
            </a:pPr>
            <a:r>
              <a:rPr lang="en-US" sz="1800" b="0" dirty="0" smtClean="0"/>
              <a:t>	Employee/spouse will receive RAS Certificate form RAS Activity 	Leader and then send it to </a:t>
            </a:r>
            <a:r>
              <a:rPr lang="en-US" sz="1800" b="0" dirty="0" err="1" smtClean="0"/>
              <a:t>Healics</a:t>
            </a:r>
            <a:r>
              <a:rPr lang="en-US" sz="1800" b="0" dirty="0" smtClean="0"/>
              <a:t>.</a:t>
            </a:r>
          </a:p>
          <a:p>
            <a:pPr marL="290224" lvl="1" indent="0">
              <a:spcBef>
                <a:spcPts val="0"/>
              </a:spcBef>
              <a:buNone/>
            </a:pPr>
            <a:endParaRPr lang="en-US" sz="1800" b="0" dirty="0" smtClean="0"/>
          </a:p>
          <a:p>
            <a:pPr marL="0" indent="0">
              <a:buNone/>
            </a:pPr>
            <a:endParaRPr lang="en-US" sz="1600" dirty="0" smtClean="0"/>
          </a:p>
          <a:p>
            <a:pPr marL="0" indent="0">
              <a:buNone/>
            </a:pPr>
            <a:r>
              <a:rPr lang="en-US" sz="1800" dirty="0" smtClean="0">
                <a:solidFill>
                  <a:srgbClr val="000099"/>
                </a:solidFill>
              </a:rPr>
              <a:t>See Reasonable Alternative Activity (RAS) Information </a:t>
            </a:r>
            <a:r>
              <a:rPr lang="en-US" sz="1800" dirty="0">
                <a:solidFill>
                  <a:srgbClr val="000099"/>
                </a:solidFill>
              </a:rPr>
              <a:t>on BellinBenefits.org!</a:t>
            </a:r>
          </a:p>
          <a:p>
            <a:pPr marL="0" indent="0">
              <a:buNone/>
            </a:pPr>
            <a:endParaRPr lang="en-US" sz="1800" dirty="0" smtClean="0"/>
          </a:p>
        </p:txBody>
      </p:sp>
      <p:sp>
        <p:nvSpPr>
          <p:cNvPr id="4" name="Title 3"/>
          <p:cNvSpPr>
            <a:spLocks noGrp="1"/>
          </p:cNvSpPr>
          <p:nvPr>
            <p:ph type="title" idx="4294967295"/>
          </p:nvPr>
        </p:nvSpPr>
        <p:spPr/>
        <p:txBody>
          <a:bodyPr/>
          <a:lstStyle/>
          <a:p>
            <a:pPr algn="l"/>
            <a:r>
              <a:rPr lang="en-US" b="1" dirty="0" smtClean="0">
                <a:solidFill>
                  <a:srgbClr val="000099"/>
                </a:solidFill>
              </a:rPr>
              <a:t>                2018 Health Plan </a:t>
            </a:r>
            <a:endParaRPr lang="en-US" b="1" dirty="0">
              <a:solidFill>
                <a:srgbClr val="000099"/>
              </a:solidFill>
            </a:endParaRPr>
          </a:p>
        </p:txBody>
      </p:sp>
      <p:pic>
        <p:nvPicPr>
          <p:cNvPr id="6" name="Picture 5" descr="F:\Data\BAF\Hrm\Abbie\CLIPART\HP_OneLine_color.png"/>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986190" y="434977"/>
            <a:ext cx="2576663" cy="533400"/>
          </a:xfrm>
          <a:prstGeom prst="rect">
            <a:avLst/>
          </a:prstGeom>
          <a:noFill/>
          <a:ln>
            <a:noFill/>
          </a:ln>
        </p:spPr>
      </p:pic>
      <p:sp>
        <p:nvSpPr>
          <p:cNvPr id="8" name="Right Arrow 7"/>
          <p:cNvSpPr/>
          <p:nvPr/>
        </p:nvSpPr>
        <p:spPr bwMode="auto">
          <a:xfrm>
            <a:off x="1528758" y="2564548"/>
            <a:ext cx="504825" cy="276225"/>
          </a:xfrm>
          <a:prstGeom prst="rightArrow">
            <a:avLst/>
          </a:prstGeom>
          <a:solidFill>
            <a:srgbClr val="0070C0"/>
          </a:solidFill>
          <a:ln w="9525" cap="flat" cmpd="sng" algn="ctr">
            <a:noFill/>
            <a:prstDash val="solid"/>
            <a:round/>
            <a:headEnd type="none" w="med" len="med"/>
            <a:tailEnd type="none" w="med" len="med"/>
          </a:ln>
          <a:effectLst/>
        </p:spPr>
        <p:txBody>
          <a:bodyPr vert="horz" wrap="square" lIns="101870" tIns="50935" rIns="101870" bIns="50935" numCol="1" rtlCol="0" anchor="t" anchorCtr="0" compatLnSpc="1">
            <a:prstTxWarp prst="textNoShape">
              <a:avLst/>
            </a:prstTxWarp>
            <a:spAutoFit/>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ＭＳ Ｐゴシック" pitchFamily="48" charset="-128"/>
            </a:endParaRPr>
          </a:p>
        </p:txBody>
      </p:sp>
      <p:sp>
        <p:nvSpPr>
          <p:cNvPr id="11" name="Text Box 3"/>
          <p:cNvSpPr txBox="1"/>
          <p:nvPr/>
        </p:nvSpPr>
        <p:spPr>
          <a:xfrm rot="20457632">
            <a:off x="440780" y="3781654"/>
            <a:ext cx="947239" cy="21129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200" b="1" i="1" dirty="0">
                <a:solidFill>
                  <a:srgbClr val="FF0000"/>
                </a:solidFill>
                <a:effectLst/>
                <a:latin typeface="Arial Black"/>
                <a:ea typeface="Calibri"/>
                <a:cs typeface="Arial"/>
              </a:rPr>
              <a:t>CHANGE</a:t>
            </a:r>
            <a:endParaRPr lang="en-US" sz="1200" i="1" dirty="0">
              <a:effectLst/>
              <a:ea typeface="Calibri"/>
              <a:cs typeface="Times New Roman"/>
            </a:endParaRPr>
          </a:p>
        </p:txBody>
      </p:sp>
      <p:pic>
        <p:nvPicPr>
          <p:cNvPr id="12" name="Picture 11" descr="C:\Users\ajande\AppData\Local\Microsoft\Windows\Temporary Internet Files\Content.IE5\ZLVQ64IF\large-Stylized-dollar-bill-Money--66.6-3350[1].gif"/>
          <p:cNvPicPr/>
          <p:nvPr/>
        </p:nvPicPr>
        <p:blipFill>
          <a:blip r:embed="rId3" cstate="email">
            <a:extLst>
              <a:ext uri="{28A0092B-C50C-407E-A947-70E740481C1C}">
                <a14:useLocalDpi xmlns:a14="http://schemas.microsoft.com/office/drawing/2010/main" val="0"/>
              </a:ext>
            </a:extLst>
          </a:blip>
          <a:srcRect/>
          <a:stretch>
            <a:fillRect/>
          </a:stretch>
        </p:blipFill>
        <p:spPr bwMode="auto">
          <a:xfrm rot="20378234">
            <a:off x="7217552" y="1447895"/>
            <a:ext cx="1822926" cy="922397"/>
          </a:xfrm>
          <a:prstGeom prst="rect">
            <a:avLst/>
          </a:prstGeom>
          <a:noFill/>
          <a:ln>
            <a:noFill/>
          </a:ln>
        </p:spPr>
      </p:pic>
      <p:pic>
        <p:nvPicPr>
          <p:cNvPr id="13" name="Picture 12"/>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352545" y="701677"/>
            <a:ext cx="857250" cy="784864"/>
          </a:xfrm>
          <a:prstGeom prst="rect">
            <a:avLst/>
          </a:prstGeom>
          <a:noFill/>
        </p:spPr>
      </p:pic>
      <p:pic>
        <p:nvPicPr>
          <p:cNvPr id="10" name="Picture 9" descr="F:\Data\BAF\Hrm\Abbie\CLIPART\Live Healthy Logo.png"/>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5268" y="177352"/>
            <a:ext cx="1276350" cy="1276350"/>
          </a:xfrm>
          <a:prstGeom prst="rect">
            <a:avLst/>
          </a:prstGeom>
          <a:noFill/>
          <a:ln>
            <a:noFill/>
          </a:ln>
        </p:spPr>
      </p:pic>
    </p:spTree>
    <p:extLst>
      <p:ext uri="{BB962C8B-B14F-4D97-AF65-F5344CB8AC3E}">
        <p14:creationId xmlns:p14="http://schemas.microsoft.com/office/powerpoint/2010/main" val="21686576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533401" y="1035052"/>
            <a:ext cx="8020052" cy="4889498"/>
          </a:xfrm>
        </p:spPr>
        <p:txBody>
          <a:bodyPr/>
          <a:lstStyle/>
          <a:p>
            <a:pPr marL="0" indent="0">
              <a:buNone/>
            </a:pPr>
            <a:r>
              <a:rPr lang="en-US" sz="2400" dirty="0" smtClean="0">
                <a:solidFill>
                  <a:srgbClr val="0070C0"/>
                </a:solidFill>
              </a:rPr>
              <a:t>                   New Plan with HealthPartners for 2018!</a:t>
            </a:r>
          </a:p>
          <a:p>
            <a:pPr marL="0" indent="0">
              <a:buNone/>
            </a:pPr>
            <a:r>
              <a:rPr lang="en-US" sz="2000" dirty="0" smtClean="0"/>
              <a:t>What </a:t>
            </a:r>
            <a:r>
              <a:rPr lang="en-US" sz="2000" u="sng" dirty="0" smtClean="0"/>
              <a:t>is</a:t>
            </a:r>
            <a:r>
              <a:rPr lang="en-US" sz="2000" dirty="0" smtClean="0"/>
              <a:t> changing?</a:t>
            </a:r>
          </a:p>
          <a:p>
            <a:r>
              <a:rPr lang="en-US" sz="1800" b="0" dirty="0" smtClean="0"/>
              <a:t>Two Tiers of In-Network Providers:</a:t>
            </a:r>
          </a:p>
          <a:p>
            <a:pPr marL="0" indent="0">
              <a:buNone/>
            </a:pPr>
            <a:r>
              <a:rPr lang="en-US" sz="1600" b="0" dirty="0"/>
              <a:t>	</a:t>
            </a:r>
            <a:r>
              <a:rPr lang="en-US" sz="1800" b="0" dirty="0" smtClean="0"/>
              <a:t>Tier 1 = Bellin and </a:t>
            </a:r>
            <a:r>
              <a:rPr lang="en-US" sz="1800" b="0" dirty="0" err="1" smtClean="0"/>
              <a:t>ThedaCare</a:t>
            </a:r>
            <a:r>
              <a:rPr lang="en-US" sz="1800" b="0" dirty="0" smtClean="0"/>
              <a:t> ACO Networks</a:t>
            </a:r>
          </a:p>
          <a:p>
            <a:pPr marL="0" indent="0">
              <a:buNone/>
            </a:pPr>
            <a:r>
              <a:rPr lang="en-US" sz="1800" b="0" dirty="0"/>
              <a:t>	</a:t>
            </a:r>
            <a:r>
              <a:rPr lang="en-US" sz="1800" b="0" dirty="0" smtClean="0"/>
              <a:t>Tier 2 = Aurora, </a:t>
            </a:r>
            <a:r>
              <a:rPr lang="en-US" sz="1800" b="0" dirty="0" err="1" smtClean="0"/>
              <a:t>Froedtert</a:t>
            </a:r>
            <a:r>
              <a:rPr lang="en-US" sz="1800" b="0" dirty="0" smtClean="0"/>
              <a:t>, Children’s Hospital, </a:t>
            </a:r>
          </a:p>
          <a:p>
            <a:pPr marL="0" indent="0">
              <a:buNone/>
            </a:pPr>
            <a:r>
              <a:rPr lang="en-US" sz="1800" b="0" dirty="0"/>
              <a:t> </a:t>
            </a:r>
            <a:r>
              <a:rPr lang="en-US" sz="1800" b="0" dirty="0" smtClean="0"/>
              <a:t>                           UW Hospital, Mayo and Cigna Wrap (HealthPartners)</a:t>
            </a:r>
          </a:p>
          <a:p>
            <a:pPr marL="0" indent="0">
              <a:buNone/>
            </a:pPr>
            <a:endParaRPr lang="en-US" sz="800" b="0" dirty="0" smtClean="0"/>
          </a:p>
          <a:p>
            <a:r>
              <a:rPr lang="en-US" sz="1800" b="0" dirty="0" smtClean="0"/>
              <a:t>Tier 3 (Out-of-Network Providers) =  Provider not in HealthPartners Cigna </a:t>
            </a:r>
          </a:p>
          <a:p>
            <a:pPr marL="0" indent="0">
              <a:buNone/>
            </a:pPr>
            <a:r>
              <a:rPr lang="en-US" sz="1800" b="0" dirty="0"/>
              <a:t> </a:t>
            </a:r>
            <a:r>
              <a:rPr lang="en-US" sz="1800" b="0" dirty="0" smtClean="0"/>
              <a:t>                 Wrap, </a:t>
            </a:r>
            <a:r>
              <a:rPr lang="en-US" sz="1800" b="0" dirty="0" err="1" smtClean="0"/>
              <a:t>Prevea</a:t>
            </a:r>
            <a:r>
              <a:rPr lang="en-US" sz="1800" b="0" dirty="0" smtClean="0"/>
              <a:t> </a:t>
            </a:r>
            <a:r>
              <a:rPr lang="en-US" sz="1800" b="0" dirty="0"/>
              <a:t>and </a:t>
            </a:r>
            <a:r>
              <a:rPr lang="en-US" sz="1800" b="0" dirty="0" smtClean="0"/>
              <a:t>HSHS (</a:t>
            </a:r>
            <a:r>
              <a:rPr lang="en-US" sz="1800" b="0" dirty="0"/>
              <a:t>St. </a:t>
            </a:r>
            <a:r>
              <a:rPr lang="en-US" sz="1800" b="0" dirty="0" smtClean="0"/>
              <a:t>Vincent’s/St</a:t>
            </a:r>
            <a:r>
              <a:rPr lang="en-US" sz="1800" b="0" dirty="0"/>
              <a:t>. Mary’s) </a:t>
            </a:r>
          </a:p>
          <a:p>
            <a:pPr marL="0" indent="0">
              <a:buNone/>
            </a:pPr>
            <a:endParaRPr lang="en-US" sz="800" dirty="0" smtClean="0"/>
          </a:p>
          <a:p>
            <a:r>
              <a:rPr lang="en-US" sz="1800" b="0" dirty="0" smtClean="0"/>
              <a:t>Participants do </a:t>
            </a:r>
            <a:r>
              <a:rPr lang="en-US" sz="1800" b="0" u="sng" dirty="0" smtClean="0"/>
              <a:t>not</a:t>
            </a:r>
            <a:r>
              <a:rPr lang="en-US" sz="1800" b="0" dirty="0" smtClean="0"/>
              <a:t> need to choose a Bellin PCP</a:t>
            </a:r>
          </a:p>
          <a:p>
            <a:pPr marL="0" indent="0">
              <a:buNone/>
            </a:pPr>
            <a:endParaRPr lang="en-US" sz="800" dirty="0" smtClean="0"/>
          </a:p>
          <a:p>
            <a:r>
              <a:rPr lang="en-US" sz="1800" b="0" dirty="0" smtClean="0"/>
              <a:t>Participants do </a:t>
            </a:r>
            <a:r>
              <a:rPr lang="en-US" sz="1800" b="0" u="sng" dirty="0" smtClean="0"/>
              <a:t>not</a:t>
            </a:r>
            <a:r>
              <a:rPr lang="en-US" sz="1800" b="0" dirty="0" smtClean="0"/>
              <a:t> need insurance referrals to see specialists</a:t>
            </a:r>
          </a:p>
          <a:p>
            <a:pPr marL="0" indent="0">
              <a:buNone/>
            </a:pPr>
            <a:endParaRPr lang="en-US" sz="800" dirty="0" smtClean="0"/>
          </a:p>
          <a:p>
            <a:r>
              <a:rPr lang="en-US" sz="1800" b="0" dirty="0" smtClean="0"/>
              <a:t>Annual preventive visits paid at 100% with all Tier 1 and Tier 2 providers</a:t>
            </a:r>
          </a:p>
          <a:p>
            <a:pPr marL="0" indent="0">
              <a:buNone/>
            </a:pPr>
            <a:endParaRPr lang="en-US" sz="800" b="0" dirty="0" smtClean="0"/>
          </a:p>
          <a:p>
            <a:r>
              <a:rPr lang="en-US" sz="1800" b="0" dirty="0" smtClean="0"/>
              <a:t>Annual mammogram benefit will be billed to insurance (if employee has insurance)</a:t>
            </a:r>
          </a:p>
          <a:p>
            <a:pPr marL="0" indent="0">
              <a:buNone/>
            </a:pPr>
            <a:endParaRPr lang="en-US" sz="1800" b="0" dirty="0"/>
          </a:p>
          <a:p>
            <a:pPr marL="0" indent="0">
              <a:buNone/>
            </a:pPr>
            <a:endParaRPr lang="en-US" sz="800" dirty="0" smtClean="0"/>
          </a:p>
          <a:p>
            <a:pPr marL="0" indent="0">
              <a:buNone/>
            </a:pPr>
            <a:endParaRPr lang="en-US" sz="1000" dirty="0" smtClean="0"/>
          </a:p>
          <a:p>
            <a:pPr marL="0" indent="0">
              <a:buNone/>
            </a:pPr>
            <a:endParaRPr lang="en-US" sz="1600" dirty="0" smtClean="0"/>
          </a:p>
          <a:p>
            <a:pPr marL="0" indent="0">
              <a:buNone/>
            </a:pPr>
            <a:endParaRPr lang="en-US" sz="1800" dirty="0" smtClean="0"/>
          </a:p>
        </p:txBody>
      </p:sp>
      <p:sp>
        <p:nvSpPr>
          <p:cNvPr id="4" name="Title 3"/>
          <p:cNvSpPr>
            <a:spLocks noGrp="1"/>
          </p:cNvSpPr>
          <p:nvPr>
            <p:ph type="title" idx="4294967295"/>
          </p:nvPr>
        </p:nvSpPr>
        <p:spPr/>
        <p:txBody>
          <a:bodyPr/>
          <a:lstStyle/>
          <a:p>
            <a:pPr algn="l"/>
            <a:r>
              <a:rPr lang="en-US" dirty="0" smtClean="0"/>
              <a:t>                </a:t>
            </a:r>
            <a:r>
              <a:rPr lang="en-US" b="1" dirty="0" smtClean="0">
                <a:solidFill>
                  <a:srgbClr val="000099"/>
                </a:solidFill>
              </a:rPr>
              <a:t>2018 Health Plan</a:t>
            </a:r>
            <a:endParaRPr lang="en-US" b="1" dirty="0">
              <a:solidFill>
                <a:srgbClr val="000099"/>
              </a:solidFill>
            </a:endParaRPr>
          </a:p>
        </p:txBody>
      </p:sp>
      <p:pic>
        <p:nvPicPr>
          <p:cNvPr id="7" name="Picture 6" descr="F:\Data\BAF\Hrm\Abbie\CLIPART\boy-comfortable-with-doctors-visit.jpg"/>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274521" y="1453702"/>
            <a:ext cx="2290610" cy="1342561"/>
          </a:xfrm>
          <a:prstGeom prst="rect">
            <a:avLst/>
          </a:prstGeom>
          <a:noFill/>
          <a:ln>
            <a:noFill/>
          </a:ln>
        </p:spPr>
      </p:pic>
      <p:pic>
        <p:nvPicPr>
          <p:cNvPr id="8" name="Picture 7" descr="F:\Data\BAF\Hrm\Abbie\CLIPART\HP_OneLine_color.png"/>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86190" y="434977"/>
            <a:ext cx="2576663" cy="533400"/>
          </a:xfrm>
          <a:prstGeom prst="rect">
            <a:avLst/>
          </a:prstGeom>
          <a:noFill/>
          <a:ln>
            <a:noFill/>
          </a:ln>
        </p:spPr>
      </p:pic>
      <p:pic>
        <p:nvPicPr>
          <p:cNvPr id="10" name="Picture 9"/>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419225" y="800099"/>
            <a:ext cx="857250" cy="784864"/>
          </a:xfrm>
          <a:prstGeom prst="rect">
            <a:avLst/>
          </a:prstGeom>
          <a:noFill/>
        </p:spPr>
      </p:pic>
      <p:pic>
        <p:nvPicPr>
          <p:cNvPr id="11" name="Picture 10" descr="F:\Data\BAF\Hrm\Abbie\CLIPART\Live Healthy Logo.png"/>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5268" y="177352"/>
            <a:ext cx="1276350" cy="1276350"/>
          </a:xfrm>
          <a:prstGeom prst="rect">
            <a:avLst/>
          </a:prstGeom>
          <a:noFill/>
          <a:ln>
            <a:noFill/>
          </a:ln>
        </p:spPr>
      </p:pic>
    </p:spTree>
    <p:extLst>
      <p:ext uri="{BB962C8B-B14F-4D97-AF65-F5344CB8AC3E}">
        <p14:creationId xmlns:p14="http://schemas.microsoft.com/office/powerpoint/2010/main" val="18853254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533401" y="1035052"/>
            <a:ext cx="8020052" cy="4653609"/>
          </a:xfrm>
        </p:spPr>
        <p:txBody>
          <a:bodyPr/>
          <a:lstStyle/>
          <a:p>
            <a:pPr marL="0" indent="0" algn="ctr">
              <a:buNone/>
            </a:pPr>
            <a:r>
              <a:rPr lang="en-US" sz="2400" dirty="0" smtClean="0">
                <a:solidFill>
                  <a:srgbClr val="0070C0"/>
                </a:solidFill>
              </a:rPr>
              <a:t>         New Plan with HealthPartners for 2018!</a:t>
            </a:r>
          </a:p>
          <a:p>
            <a:pPr marL="0" indent="0">
              <a:buNone/>
            </a:pPr>
            <a:endParaRPr lang="en-US" sz="1000" dirty="0" smtClean="0"/>
          </a:p>
          <a:p>
            <a:pPr marL="0" indent="0">
              <a:buNone/>
            </a:pPr>
            <a:r>
              <a:rPr lang="en-US" sz="2000" dirty="0" smtClean="0"/>
              <a:t>Premium increases for 2018:</a:t>
            </a:r>
          </a:p>
          <a:p>
            <a:pPr marL="0" indent="0">
              <a:buNone/>
            </a:pPr>
            <a:endParaRPr lang="en-US" sz="1000" dirty="0" smtClean="0"/>
          </a:p>
          <a:p>
            <a:pPr lvl="1"/>
            <a:r>
              <a:rPr lang="en-US" sz="1800" b="0" dirty="0" smtClean="0"/>
              <a:t>Average increase for single, full-time =  + $   2.94 per pay period</a:t>
            </a:r>
          </a:p>
          <a:p>
            <a:pPr marL="0" indent="0">
              <a:buNone/>
            </a:pPr>
            <a:endParaRPr lang="en-US" sz="800" b="0" dirty="0" smtClean="0"/>
          </a:p>
          <a:p>
            <a:pPr lvl="1"/>
            <a:r>
              <a:rPr lang="en-US" sz="1800" b="0" dirty="0" smtClean="0"/>
              <a:t>Average increase for family, full-time =  + $   9.18 per pay period</a:t>
            </a:r>
          </a:p>
          <a:p>
            <a:pPr marL="290224" lvl="1" indent="0">
              <a:buNone/>
            </a:pPr>
            <a:endParaRPr lang="en-US" sz="1800" b="0" dirty="0" smtClean="0"/>
          </a:p>
          <a:p>
            <a:pPr marL="0" indent="0">
              <a:buNone/>
            </a:pPr>
            <a:endParaRPr lang="en-US" sz="800" dirty="0" smtClean="0"/>
          </a:p>
          <a:p>
            <a:pPr lvl="1"/>
            <a:r>
              <a:rPr lang="en-US" sz="1800" b="0" dirty="0" smtClean="0"/>
              <a:t>Average increase for single, part-time = + $  4.68 per pay period</a:t>
            </a:r>
          </a:p>
          <a:p>
            <a:pPr marL="0" indent="0">
              <a:buNone/>
            </a:pPr>
            <a:endParaRPr lang="en-US" sz="800" b="0" dirty="0" smtClean="0"/>
          </a:p>
          <a:p>
            <a:pPr lvl="1"/>
            <a:r>
              <a:rPr lang="en-US" sz="1800" b="0" dirty="0" smtClean="0"/>
              <a:t>Average increase for family, part-time = + $15.18 per pay period</a:t>
            </a:r>
          </a:p>
          <a:p>
            <a:pPr marL="0" indent="0">
              <a:buNone/>
            </a:pPr>
            <a:endParaRPr lang="en-US" sz="1600" dirty="0"/>
          </a:p>
          <a:p>
            <a:pPr marL="0" indent="0">
              <a:buNone/>
            </a:pPr>
            <a:endParaRPr lang="en-US" sz="1800" dirty="0" smtClean="0"/>
          </a:p>
        </p:txBody>
      </p:sp>
      <p:sp>
        <p:nvSpPr>
          <p:cNvPr id="4" name="Title 3"/>
          <p:cNvSpPr>
            <a:spLocks noGrp="1"/>
          </p:cNvSpPr>
          <p:nvPr>
            <p:ph type="title" idx="4294967295"/>
          </p:nvPr>
        </p:nvSpPr>
        <p:spPr/>
        <p:txBody>
          <a:bodyPr/>
          <a:lstStyle/>
          <a:p>
            <a:pPr algn="l"/>
            <a:r>
              <a:rPr lang="en-US" b="1" dirty="0" smtClean="0">
                <a:solidFill>
                  <a:srgbClr val="000099"/>
                </a:solidFill>
              </a:rPr>
              <a:t>                2018 Health Plan </a:t>
            </a:r>
            <a:endParaRPr lang="en-US" b="1" dirty="0">
              <a:solidFill>
                <a:srgbClr val="000099"/>
              </a:solidFill>
            </a:endParaRPr>
          </a:p>
        </p:txBody>
      </p:sp>
      <p:pic>
        <p:nvPicPr>
          <p:cNvPr id="7" name="Picture 6" descr="F:\Data\BAF\Hrm\Abbie\CLIPART\needles-thumbnail.jpg"/>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3400" y="4405022"/>
            <a:ext cx="2613883" cy="1581150"/>
          </a:xfrm>
          <a:prstGeom prst="rect">
            <a:avLst/>
          </a:prstGeom>
          <a:noFill/>
          <a:ln>
            <a:noFill/>
          </a:ln>
        </p:spPr>
      </p:pic>
      <p:pic>
        <p:nvPicPr>
          <p:cNvPr id="6" name="Picture 5" descr="F:\Data\BAF\Hrm\Abbie\CLIPART\HP_OneLine_color.png"/>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986190" y="434977"/>
            <a:ext cx="2576663" cy="533400"/>
          </a:xfrm>
          <a:prstGeom prst="rect">
            <a:avLst/>
          </a:prstGeom>
          <a:noFill/>
          <a:ln>
            <a:noFill/>
          </a:ln>
        </p:spPr>
      </p:pic>
      <p:cxnSp>
        <p:nvCxnSpPr>
          <p:cNvPr id="11" name="Straight Connector 10"/>
          <p:cNvCxnSpPr/>
          <p:nvPr/>
        </p:nvCxnSpPr>
        <p:spPr bwMode="auto">
          <a:xfrm>
            <a:off x="767491" y="3219450"/>
            <a:ext cx="7496175" cy="0"/>
          </a:xfrm>
          <a:prstGeom prst="line">
            <a:avLst/>
          </a:prstGeom>
          <a:solidFill>
            <a:schemeClr val="accent1"/>
          </a:solidFill>
          <a:ln w="15875" cap="flat" cmpd="sng" algn="ctr">
            <a:solidFill>
              <a:srgbClr val="0070C0"/>
            </a:solidFill>
            <a:prstDash val="solid"/>
            <a:round/>
            <a:headEnd type="none" w="med" len="med"/>
            <a:tailEnd type="none" w="med" len="med"/>
          </a:ln>
          <a:effectLst/>
        </p:spPr>
      </p:cxnSp>
      <p:sp>
        <p:nvSpPr>
          <p:cNvPr id="14" name="Text Box 4"/>
          <p:cNvSpPr txBox="1"/>
          <p:nvPr/>
        </p:nvSpPr>
        <p:spPr>
          <a:xfrm>
            <a:off x="3219450" y="4517417"/>
            <a:ext cx="5581650" cy="98803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pPr>
            <a:r>
              <a:rPr lang="en-US" sz="1600" b="1" dirty="0">
                <a:effectLst/>
                <a:latin typeface="Arial" panose="020B0604020202020204" pitchFamily="34" charset="0"/>
                <a:ea typeface="Calibri"/>
                <a:cs typeface="Arial" panose="020B0604020202020204" pitchFamily="34" charset="0"/>
              </a:rPr>
              <a:t>Employees total share of cost is less, but premiums must increase to cover total estimated </a:t>
            </a:r>
            <a:r>
              <a:rPr lang="en-US" sz="1600" b="1" dirty="0" smtClean="0">
                <a:effectLst/>
                <a:latin typeface="Arial" panose="020B0604020202020204" pitchFamily="34" charset="0"/>
                <a:ea typeface="Calibri"/>
                <a:cs typeface="Arial" panose="020B0604020202020204" pitchFamily="34" charset="0"/>
              </a:rPr>
              <a:t>funding.</a:t>
            </a:r>
            <a:endParaRPr lang="en-US" sz="1600" dirty="0">
              <a:effectLst/>
              <a:latin typeface="Arial" panose="020B0604020202020204" pitchFamily="34" charset="0"/>
              <a:ea typeface="Calibri"/>
              <a:cs typeface="Arial" panose="020B0604020202020204" pitchFamily="34" charset="0"/>
            </a:endParaRPr>
          </a:p>
        </p:txBody>
      </p:sp>
      <p:pic>
        <p:nvPicPr>
          <p:cNvPr id="9" name="Picture 8"/>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323975" y="734160"/>
            <a:ext cx="857250" cy="784864"/>
          </a:xfrm>
          <a:prstGeom prst="rect">
            <a:avLst/>
          </a:prstGeom>
          <a:noFill/>
        </p:spPr>
      </p:pic>
      <p:pic>
        <p:nvPicPr>
          <p:cNvPr id="12" name="Picture 11" descr="F:\Data\BAF\Hrm\Abbie\CLIPART\Live Healthy Logo.png"/>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5268" y="177352"/>
            <a:ext cx="1276350" cy="1276350"/>
          </a:xfrm>
          <a:prstGeom prst="rect">
            <a:avLst/>
          </a:prstGeom>
          <a:noFill/>
          <a:ln>
            <a:noFill/>
          </a:ln>
        </p:spPr>
      </p:pic>
    </p:spTree>
    <p:extLst>
      <p:ext uri="{BB962C8B-B14F-4D97-AF65-F5344CB8AC3E}">
        <p14:creationId xmlns:p14="http://schemas.microsoft.com/office/powerpoint/2010/main" val="8204742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533401" y="1035052"/>
            <a:ext cx="8020052" cy="4984748"/>
          </a:xfrm>
        </p:spPr>
        <p:txBody>
          <a:bodyPr/>
          <a:lstStyle/>
          <a:p>
            <a:pPr marL="0" indent="0" algn="ctr">
              <a:buNone/>
            </a:pPr>
            <a:r>
              <a:rPr lang="en-US" sz="2400" dirty="0" smtClean="0">
                <a:solidFill>
                  <a:srgbClr val="0070C0"/>
                </a:solidFill>
              </a:rPr>
              <a:t>        New Plan with HealthPartners for 2018!</a:t>
            </a:r>
          </a:p>
          <a:p>
            <a:pPr marL="0" indent="0">
              <a:buNone/>
            </a:pPr>
            <a:endParaRPr lang="en-US" sz="1000" dirty="0" smtClean="0"/>
          </a:p>
          <a:p>
            <a:pPr marL="0" indent="0">
              <a:buNone/>
            </a:pPr>
            <a:r>
              <a:rPr lang="en-US" sz="2000" dirty="0" smtClean="0"/>
              <a:t>Prescription Coverage Changes for 2018:</a:t>
            </a:r>
          </a:p>
          <a:p>
            <a:pPr marL="0" indent="0">
              <a:buNone/>
            </a:pPr>
            <a:endParaRPr lang="en-US" sz="1000" dirty="0" smtClean="0"/>
          </a:p>
          <a:p>
            <a:pPr marL="0" indent="0">
              <a:buNone/>
            </a:pPr>
            <a:r>
              <a:rPr lang="en-US" sz="1800" dirty="0"/>
              <a:t>What is changing?</a:t>
            </a:r>
          </a:p>
          <a:p>
            <a:r>
              <a:rPr lang="en-US" sz="1800" b="0" dirty="0" smtClean="0"/>
              <a:t>Moving from </a:t>
            </a:r>
            <a:r>
              <a:rPr lang="en-US" sz="1800" b="0" dirty="0" err="1" smtClean="0"/>
              <a:t>OptumRX</a:t>
            </a:r>
            <a:r>
              <a:rPr lang="en-US" sz="1800" b="0" dirty="0" smtClean="0"/>
              <a:t> to HealthPartners</a:t>
            </a:r>
          </a:p>
          <a:p>
            <a:r>
              <a:rPr lang="en-US" sz="1800" b="0" dirty="0" smtClean="0"/>
              <a:t>Formulary Plan</a:t>
            </a:r>
          </a:p>
          <a:p>
            <a:r>
              <a:rPr lang="en-US" sz="1800" b="0" dirty="0" smtClean="0"/>
              <a:t>Three copay levels, Generic (lowest cost), Brand (higher cost) and</a:t>
            </a:r>
          </a:p>
          <a:p>
            <a:pPr marL="0" indent="0">
              <a:buNone/>
            </a:pPr>
            <a:r>
              <a:rPr lang="en-US" sz="1800" b="0" dirty="0" smtClean="0"/>
              <a:t>     Specialty</a:t>
            </a:r>
          </a:p>
          <a:p>
            <a:pPr marL="0" indent="0">
              <a:buNone/>
            </a:pPr>
            <a:endParaRPr lang="en-US" sz="1800" b="0" dirty="0" smtClean="0"/>
          </a:p>
          <a:p>
            <a:pPr marL="0" indent="0">
              <a:buNone/>
            </a:pPr>
            <a:r>
              <a:rPr lang="en-US" sz="1800" dirty="0"/>
              <a:t>What is not changing?</a:t>
            </a:r>
          </a:p>
          <a:p>
            <a:r>
              <a:rPr lang="en-US" sz="1800" b="0" dirty="0" smtClean="0"/>
              <a:t>Mail Order and Specialty pharmacy services available</a:t>
            </a:r>
          </a:p>
          <a:p>
            <a:r>
              <a:rPr lang="en-US" sz="1800" b="0" dirty="0" smtClean="0"/>
              <a:t>Bellin and Shopko – still best cost</a:t>
            </a:r>
          </a:p>
          <a:p>
            <a:pPr marL="0" indent="0">
              <a:buNone/>
            </a:pPr>
            <a:endParaRPr lang="en-US" sz="1800" b="0" dirty="0" smtClean="0"/>
          </a:p>
          <a:p>
            <a:pPr marL="0" indent="0">
              <a:buNone/>
            </a:pPr>
            <a:endParaRPr lang="en-US" sz="1800" b="0" dirty="0" smtClean="0"/>
          </a:p>
          <a:p>
            <a:endParaRPr lang="en-US" sz="1600" dirty="0" smtClean="0"/>
          </a:p>
          <a:p>
            <a:endParaRPr lang="en-US" sz="1600" dirty="0"/>
          </a:p>
          <a:p>
            <a:pPr marL="0" indent="0">
              <a:buNone/>
            </a:pPr>
            <a:endParaRPr lang="en-US" sz="1600" dirty="0" smtClean="0"/>
          </a:p>
          <a:p>
            <a:pPr marL="0" indent="0">
              <a:buNone/>
            </a:pPr>
            <a:endParaRPr lang="en-US" sz="1000" dirty="0" smtClean="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800" dirty="0" smtClean="0"/>
          </a:p>
        </p:txBody>
      </p:sp>
      <p:sp>
        <p:nvSpPr>
          <p:cNvPr id="4" name="Title 3"/>
          <p:cNvSpPr>
            <a:spLocks noGrp="1"/>
          </p:cNvSpPr>
          <p:nvPr>
            <p:ph type="title" idx="4294967295"/>
          </p:nvPr>
        </p:nvSpPr>
        <p:spPr/>
        <p:txBody>
          <a:bodyPr/>
          <a:lstStyle/>
          <a:p>
            <a:pPr algn="l"/>
            <a:r>
              <a:rPr lang="en-US" b="1" dirty="0" smtClean="0">
                <a:solidFill>
                  <a:srgbClr val="000099"/>
                </a:solidFill>
              </a:rPr>
              <a:t>                2018 Health Plan</a:t>
            </a:r>
            <a:endParaRPr lang="en-US" b="1" dirty="0">
              <a:solidFill>
                <a:srgbClr val="000099"/>
              </a:solidFill>
            </a:endParaRPr>
          </a:p>
        </p:txBody>
      </p:sp>
      <p:pic>
        <p:nvPicPr>
          <p:cNvPr id="6" name="Picture 5" descr="C:\Users\ajande\AppData\Local\Microsoft\Windows\Temporary Internet Files\Content.IE5\WS8F6IVJ\Prescription-bottle-with-scrip-blank[1].bmp"/>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469343">
            <a:off x="7028104" y="1743617"/>
            <a:ext cx="1676844" cy="1517180"/>
          </a:xfrm>
          <a:prstGeom prst="rect">
            <a:avLst/>
          </a:prstGeom>
          <a:noFill/>
          <a:ln>
            <a:noFill/>
          </a:ln>
        </p:spPr>
      </p:pic>
      <p:pic>
        <p:nvPicPr>
          <p:cNvPr id="7" name="Picture 6"/>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262792" y="679453"/>
            <a:ext cx="857250" cy="784864"/>
          </a:xfrm>
          <a:prstGeom prst="rect">
            <a:avLst/>
          </a:prstGeom>
          <a:noFill/>
        </p:spPr>
      </p:pic>
      <p:pic>
        <p:nvPicPr>
          <p:cNvPr id="8" name="Picture 7" descr="F:\Data\BAF\Hrm\Abbie\CLIPART\HP_OneLine_color.png"/>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986190" y="434977"/>
            <a:ext cx="2576663" cy="533400"/>
          </a:xfrm>
          <a:prstGeom prst="rect">
            <a:avLst/>
          </a:prstGeom>
          <a:noFill/>
          <a:ln>
            <a:noFill/>
          </a:ln>
        </p:spPr>
      </p:pic>
      <p:pic>
        <p:nvPicPr>
          <p:cNvPr id="10" name="Picture 9" descr="F:\Data\BAF\Hrm\Abbie\CLIPART\Live Healthy Logo.png"/>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5268" y="177352"/>
            <a:ext cx="1276350" cy="1276350"/>
          </a:xfrm>
          <a:prstGeom prst="rect">
            <a:avLst/>
          </a:prstGeom>
          <a:noFill/>
          <a:ln>
            <a:noFill/>
          </a:ln>
        </p:spPr>
      </p:pic>
    </p:spTree>
    <p:extLst>
      <p:ext uri="{BB962C8B-B14F-4D97-AF65-F5344CB8AC3E}">
        <p14:creationId xmlns:p14="http://schemas.microsoft.com/office/powerpoint/2010/main" val="34660153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914400" y="1133475"/>
            <a:ext cx="7507288" cy="4419600"/>
          </a:xfrm>
          <a:prstGeom prst="rect">
            <a:avLst/>
          </a:prstGeom>
        </p:spPr>
        <p:txBody>
          <a:bodyPr/>
          <a:lstStyle>
            <a:lvl1pPr marL="285750" indent="-285750" algn="l" defTabSz="799667" rtl="0" eaLnBrk="1" fontAlgn="base" hangingPunct="1">
              <a:spcBef>
                <a:spcPct val="20000"/>
              </a:spcBef>
              <a:spcAft>
                <a:spcPct val="0"/>
              </a:spcAft>
              <a:buClr>
                <a:srgbClr val="007CC2"/>
              </a:buClr>
              <a:buFont typeface="Arial" panose="020B0604020202020204" pitchFamily="34" charset="0"/>
              <a:buChar char="•"/>
              <a:defRPr b="1">
                <a:solidFill>
                  <a:schemeClr val="bg2"/>
                </a:solidFill>
                <a:latin typeface="+mn-lt"/>
                <a:ea typeface="+mn-ea"/>
                <a:cs typeface="+mn-cs"/>
              </a:defRPr>
            </a:lvl1pPr>
            <a:lvl2pPr marL="482846" indent="-192622" algn="l" defTabSz="799667" rtl="0" eaLnBrk="1" fontAlgn="base" hangingPunct="1">
              <a:spcBef>
                <a:spcPct val="20000"/>
              </a:spcBef>
              <a:spcAft>
                <a:spcPct val="0"/>
              </a:spcAft>
              <a:buClr>
                <a:srgbClr val="007CC2"/>
              </a:buClr>
              <a:buFont typeface="Wingdings" pitchFamily="2" charset="2"/>
              <a:buChar char="§"/>
              <a:defRPr sz="1300">
                <a:solidFill>
                  <a:schemeClr val="tx1"/>
                </a:solidFill>
                <a:latin typeface="+mn-lt"/>
              </a:defRPr>
            </a:lvl2pPr>
            <a:lvl3pPr marL="770520" indent="-195159" algn="l" defTabSz="799667" rtl="0" eaLnBrk="1" fontAlgn="base" hangingPunct="1">
              <a:spcBef>
                <a:spcPct val="20000"/>
              </a:spcBef>
              <a:spcAft>
                <a:spcPct val="0"/>
              </a:spcAft>
              <a:buClr>
                <a:srgbClr val="007CC2"/>
              </a:buClr>
              <a:buChar char="•"/>
              <a:defRPr sz="1100">
                <a:solidFill>
                  <a:schemeClr val="tx1"/>
                </a:solidFill>
                <a:latin typeface="+mn-lt"/>
              </a:defRPr>
            </a:lvl3pPr>
            <a:lvl4pPr marL="1061987" indent="-197699" algn="l" defTabSz="799667" rtl="0" eaLnBrk="1" fontAlgn="base" hangingPunct="1">
              <a:spcBef>
                <a:spcPct val="20000"/>
              </a:spcBef>
              <a:spcAft>
                <a:spcPct val="0"/>
              </a:spcAft>
              <a:buClr>
                <a:srgbClr val="007CC2"/>
              </a:buClr>
              <a:buFont typeface="Wingdings" pitchFamily="2" charset="2"/>
              <a:buChar char="Ø"/>
              <a:defRPr sz="1100">
                <a:solidFill>
                  <a:schemeClr val="tx1"/>
                </a:solidFill>
                <a:latin typeface="+mn-lt"/>
              </a:defRPr>
            </a:lvl4pPr>
            <a:lvl5pPr marL="1352215" indent="-197699" algn="l" defTabSz="799667" rtl="0" eaLnBrk="1" fontAlgn="base" hangingPunct="1">
              <a:spcBef>
                <a:spcPct val="20000"/>
              </a:spcBef>
              <a:spcAft>
                <a:spcPct val="0"/>
              </a:spcAft>
              <a:buClr>
                <a:srgbClr val="007CC2"/>
              </a:buClr>
              <a:buChar char="»"/>
              <a:defRPr sz="1100">
                <a:solidFill>
                  <a:schemeClr val="tx1"/>
                </a:solidFill>
                <a:latin typeface="+mn-lt"/>
              </a:defRPr>
            </a:lvl5pPr>
            <a:lvl6pPr marL="1713507" indent="-199851" algn="l" defTabSz="801834" rtl="0" eaLnBrk="1" fontAlgn="base" hangingPunct="1">
              <a:spcBef>
                <a:spcPct val="20000"/>
              </a:spcBef>
              <a:spcAft>
                <a:spcPct val="0"/>
              </a:spcAft>
              <a:buClr>
                <a:schemeClr val="tx2"/>
              </a:buClr>
              <a:buChar char="»"/>
              <a:defRPr sz="1100">
                <a:solidFill>
                  <a:schemeClr val="tx1"/>
                </a:solidFill>
                <a:latin typeface="+mn-lt"/>
              </a:defRPr>
            </a:lvl6pPr>
            <a:lvl7pPr marL="2073206" indent="-199851" algn="l" defTabSz="801834" rtl="0" eaLnBrk="1" fontAlgn="base" hangingPunct="1">
              <a:spcBef>
                <a:spcPct val="20000"/>
              </a:spcBef>
              <a:spcAft>
                <a:spcPct val="0"/>
              </a:spcAft>
              <a:buClr>
                <a:schemeClr val="tx2"/>
              </a:buClr>
              <a:buChar char="»"/>
              <a:defRPr sz="1100">
                <a:solidFill>
                  <a:schemeClr val="tx1"/>
                </a:solidFill>
                <a:latin typeface="+mn-lt"/>
              </a:defRPr>
            </a:lvl7pPr>
            <a:lvl8pPr marL="2432880" indent="-199851" algn="l" defTabSz="801834" rtl="0" eaLnBrk="1" fontAlgn="base" hangingPunct="1">
              <a:spcBef>
                <a:spcPct val="20000"/>
              </a:spcBef>
              <a:spcAft>
                <a:spcPct val="0"/>
              </a:spcAft>
              <a:buClr>
                <a:schemeClr val="tx2"/>
              </a:buClr>
              <a:buChar char="»"/>
              <a:defRPr sz="1100">
                <a:solidFill>
                  <a:schemeClr val="tx1"/>
                </a:solidFill>
                <a:latin typeface="+mn-lt"/>
              </a:defRPr>
            </a:lvl8pPr>
            <a:lvl9pPr marL="2792578" indent="-199851" algn="l" defTabSz="801834" rtl="0" eaLnBrk="1" fontAlgn="base" hangingPunct="1">
              <a:spcBef>
                <a:spcPct val="20000"/>
              </a:spcBef>
              <a:spcAft>
                <a:spcPct val="0"/>
              </a:spcAft>
              <a:buClr>
                <a:schemeClr val="tx2"/>
              </a:buClr>
              <a:buChar char="»"/>
              <a:defRPr sz="1100">
                <a:solidFill>
                  <a:schemeClr val="tx1"/>
                </a:solidFill>
                <a:latin typeface="+mn-lt"/>
              </a:defRPr>
            </a:lvl9pPr>
          </a:lstStyle>
          <a:p>
            <a:pPr lvl="1">
              <a:buFont typeface="Wingdings" pitchFamily="2" charset="2"/>
              <a:buNone/>
            </a:pPr>
            <a:endParaRPr lang="en-US" altLang="en-US" sz="1800" b="1" kern="0" dirty="0" smtClean="0">
              <a:latin typeface="Calibri" pitchFamily="34" charset="0"/>
            </a:endParaRPr>
          </a:p>
          <a:p>
            <a:pPr marL="342900" lvl="0" indent="-342900" defTabSz="914400" eaLnBrk="0" hangingPunct="0">
              <a:buClr>
                <a:srgbClr val="0070C0"/>
              </a:buClr>
              <a:buFontTx/>
              <a:buChar char="•"/>
            </a:pPr>
            <a:r>
              <a:rPr lang="en-US" altLang="en-US" sz="2400" b="0" kern="0" dirty="0">
                <a:solidFill>
                  <a:srgbClr val="000000"/>
                </a:solidFill>
                <a:latin typeface="Arial"/>
              </a:rPr>
              <a:t>Benefit updates - BellinBenefits.org</a:t>
            </a:r>
          </a:p>
          <a:p>
            <a:pPr marL="342900" lvl="0" indent="-342900" defTabSz="914400" eaLnBrk="0" hangingPunct="0">
              <a:buClr>
                <a:srgbClr val="0070C0"/>
              </a:buClr>
              <a:buFontTx/>
              <a:buChar char="•"/>
            </a:pPr>
            <a:r>
              <a:rPr lang="en-US" altLang="en-US" sz="2400" b="0" kern="0" dirty="0">
                <a:solidFill>
                  <a:srgbClr val="000000"/>
                </a:solidFill>
                <a:latin typeface="Arial"/>
              </a:rPr>
              <a:t>Health Plan</a:t>
            </a:r>
          </a:p>
          <a:p>
            <a:pPr marL="342900" lvl="0" indent="-342900" defTabSz="914400" eaLnBrk="0" hangingPunct="0">
              <a:buClr>
                <a:srgbClr val="0070C0"/>
              </a:buClr>
              <a:buFontTx/>
              <a:buChar char="•"/>
            </a:pPr>
            <a:r>
              <a:rPr lang="en-US" altLang="en-US" sz="2400" b="0" kern="0" dirty="0">
                <a:solidFill>
                  <a:srgbClr val="000000"/>
                </a:solidFill>
                <a:latin typeface="Arial"/>
              </a:rPr>
              <a:t>Dental Plan</a:t>
            </a:r>
          </a:p>
          <a:p>
            <a:pPr marL="342900" lvl="0" indent="-342900" defTabSz="914400" eaLnBrk="0" hangingPunct="0">
              <a:buClr>
                <a:srgbClr val="0070C0"/>
              </a:buClr>
              <a:buFontTx/>
              <a:buChar char="•"/>
            </a:pPr>
            <a:r>
              <a:rPr lang="en-US" altLang="en-US" sz="2400" b="0" kern="0" dirty="0">
                <a:solidFill>
                  <a:srgbClr val="000000"/>
                </a:solidFill>
                <a:latin typeface="Arial"/>
              </a:rPr>
              <a:t>Vision Plan</a:t>
            </a:r>
          </a:p>
          <a:p>
            <a:pPr marL="342900" lvl="0" indent="-342900" defTabSz="914400" eaLnBrk="0" hangingPunct="0">
              <a:buClr>
                <a:srgbClr val="0070C0"/>
              </a:buClr>
              <a:buFontTx/>
              <a:buChar char="•"/>
            </a:pPr>
            <a:r>
              <a:rPr lang="en-US" altLang="en-US" sz="2400" b="0" kern="0" dirty="0">
                <a:solidFill>
                  <a:srgbClr val="000000"/>
                </a:solidFill>
                <a:latin typeface="Arial"/>
              </a:rPr>
              <a:t>Flex </a:t>
            </a:r>
            <a:r>
              <a:rPr lang="en-US" altLang="en-US" sz="2400" b="0" kern="0" dirty="0" smtClean="0">
                <a:solidFill>
                  <a:srgbClr val="000000"/>
                </a:solidFill>
                <a:latin typeface="Arial"/>
              </a:rPr>
              <a:t>Spend</a:t>
            </a:r>
          </a:p>
          <a:p>
            <a:pPr marL="342900" lvl="0" indent="-342900" defTabSz="914400" eaLnBrk="0" hangingPunct="0">
              <a:buClr>
                <a:srgbClr val="0070C0"/>
              </a:buClr>
              <a:buFontTx/>
              <a:buChar char="•"/>
            </a:pPr>
            <a:r>
              <a:rPr lang="en-US" altLang="en-US" sz="2400" b="0" kern="0" dirty="0" smtClean="0">
                <a:solidFill>
                  <a:srgbClr val="000000"/>
                </a:solidFill>
                <a:latin typeface="Arial"/>
              </a:rPr>
              <a:t>Voluntary Life Insurance</a:t>
            </a:r>
          </a:p>
          <a:p>
            <a:pPr marL="342900" lvl="0" indent="-342900" defTabSz="914400" eaLnBrk="0" hangingPunct="0">
              <a:buClr>
                <a:srgbClr val="0070C0"/>
              </a:buClr>
              <a:buFontTx/>
              <a:buChar char="•"/>
            </a:pPr>
            <a:r>
              <a:rPr lang="en-US" altLang="en-US" sz="2400" b="0" kern="0" dirty="0" smtClean="0">
                <a:solidFill>
                  <a:srgbClr val="000000"/>
                </a:solidFill>
                <a:latin typeface="Arial"/>
              </a:rPr>
              <a:t>Lawson </a:t>
            </a:r>
            <a:r>
              <a:rPr lang="en-US" altLang="en-US" sz="2400" b="0" kern="0" dirty="0">
                <a:solidFill>
                  <a:srgbClr val="000000"/>
                </a:solidFill>
                <a:latin typeface="Arial"/>
              </a:rPr>
              <a:t>- Online Enrollment</a:t>
            </a:r>
          </a:p>
          <a:p>
            <a:pPr marL="342900" lvl="0" indent="-342900" defTabSz="914400" eaLnBrk="0" hangingPunct="0">
              <a:buClr>
                <a:srgbClr val="0070C0"/>
              </a:buClr>
              <a:buFontTx/>
              <a:buChar char="•"/>
            </a:pPr>
            <a:r>
              <a:rPr lang="en-US" altLang="en-US" sz="2400" b="0" kern="0" dirty="0" smtClean="0">
                <a:solidFill>
                  <a:srgbClr val="000000"/>
                </a:solidFill>
                <a:latin typeface="Arial"/>
              </a:rPr>
              <a:t>Key </a:t>
            </a:r>
            <a:r>
              <a:rPr lang="en-US" altLang="en-US" sz="2400" b="0" kern="0" dirty="0">
                <a:solidFill>
                  <a:srgbClr val="000000"/>
                </a:solidFill>
                <a:latin typeface="Arial"/>
              </a:rPr>
              <a:t>dates</a:t>
            </a:r>
          </a:p>
          <a:p>
            <a:pPr lvl="1" algn="ctr">
              <a:buFont typeface="Wingdings" pitchFamily="2" charset="2"/>
              <a:buNone/>
            </a:pPr>
            <a:endParaRPr lang="en-US" altLang="en-US" sz="4400" b="1" kern="0" dirty="0" smtClean="0">
              <a:latin typeface="Calibri" pitchFamily="34" charset="0"/>
            </a:endParaRPr>
          </a:p>
          <a:p>
            <a:pPr lvl="1">
              <a:buFont typeface="Wingdings" pitchFamily="2" charset="2"/>
              <a:buNone/>
            </a:pPr>
            <a:endParaRPr lang="en-US" altLang="en-US" sz="1600" b="1" kern="0" dirty="0" smtClean="0">
              <a:latin typeface="Calibri" pitchFamily="34" charset="0"/>
            </a:endParaRPr>
          </a:p>
          <a:p>
            <a:pPr lvl="1">
              <a:buFont typeface="Wingdings" pitchFamily="2" charset="2"/>
              <a:buNone/>
            </a:pPr>
            <a:endParaRPr lang="en-US" altLang="en-US" sz="1600" b="1" kern="0" dirty="0" smtClean="0">
              <a:latin typeface="Calibri" pitchFamily="34" charset="0"/>
            </a:endParaRPr>
          </a:p>
          <a:p>
            <a:pPr lvl="1">
              <a:buFont typeface="Wingdings" pitchFamily="2" charset="2"/>
              <a:buNone/>
            </a:pPr>
            <a:endParaRPr lang="en-US" altLang="en-US" sz="1600" b="1" kern="0" dirty="0" smtClean="0">
              <a:latin typeface="Calibri" pitchFamily="34" charset="0"/>
            </a:endParaRPr>
          </a:p>
          <a:p>
            <a:pPr lvl="1">
              <a:buFont typeface="Wingdings" pitchFamily="2" charset="2"/>
              <a:buNone/>
            </a:pPr>
            <a:endParaRPr lang="en-US" altLang="en-US" b="1" kern="0" dirty="0" smtClean="0">
              <a:solidFill>
                <a:srgbClr val="0070C0"/>
              </a:solidFill>
            </a:endParaRPr>
          </a:p>
          <a:p>
            <a:pPr lvl="1">
              <a:buFont typeface="Wingdings" pitchFamily="2" charset="2"/>
              <a:buNone/>
            </a:pPr>
            <a:endParaRPr lang="en-US" altLang="en-US" b="1" kern="0" dirty="0" smtClean="0">
              <a:solidFill>
                <a:srgbClr val="0070C0"/>
              </a:solidFill>
            </a:endParaRPr>
          </a:p>
        </p:txBody>
      </p:sp>
      <p:sp>
        <p:nvSpPr>
          <p:cNvPr id="2" name="TextBox 1"/>
          <p:cNvSpPr txBox="1"/>
          <p:nvPr/>
        </p:nvSpPr>
        <p:spPr>
          <a:xfrm>
            <a:off x="3419475" y="376504"/>
            <a:ext cx="2085975" cy="646331"/>
          </a:xfrm>
          <a:prstGeom prst="rect">
            <a:avLst/>
          </a:prstGeom>
          <a:noFill/>
        </p:spPr>
        <p:txBody>
          <a:bodyPr wrap="square" rtlCol="0">
            <a:spAutoFit/>
          </a:bodyPr>
          <a:lstStyle/>
          <a:p>
            <a:r>
              <a:rPr lang="en-US" sz="3600" b="1" dirty="0" smtClean="0">
                <a:solidFill>
                  <a:srgbClr val="000099"/>
                </a:solidFill>
                <a:latin typeface="Calibri" panose="020F0502020204030204" pitchFamily="34" charset="0"/>
              </a:rPr>
              <a:t>Agenda</a:t>
            </a:r>
            <a:endParaRPr lang="en-US" sz="3600" b="1" dirty="0">
              <a:solidFill>
                <a:srgbClr val="000099"/>
              </a:solidFill>
              <a:latin typeface="Calibri" panose="020F0502020204030204" pitchFamily="34" charset="0"/>
            </a:endParaRPr>
          </a:p>
        </p:txBody>
      </p:sp>
      <p:pic>
        <p:nvPicPr>
          <p:cNvPr id="5" name="Picture 4" descr="F:\Data\BAF\Hrm\Abbie\CLIPART\Reminder-OE-2018-2.jpg"/>
          <p:cNvPicPr/>
          <p:nvPr/>
        </p:nvPicPr>
        <p:blipFill>
          <a:blip r:embed="rId2" cstate="email">
            <a:extLst>
              <a:ext uri="{28A0092B-C50C-407E-A947-70E740481C1C}">
                <a14:useLocalDpi xmlns:a14="http://schemas.microsoft.com/office/drawing/2010/main" val="0"/>
              </a:ext>
            </a:extLst>
          </a:blip>
          <a:srcRect/>
          <a:stretch>
            <a:fillRect/>
          </a:stretch>
        </p:blipFill>
        <p:spPr bwMode="auto">
          <a:xfrm rot="1042571">
            <a:off x="6375820" y="3803988"/>
            <a:ext cx="1577135" cy="1280379"/>
          </a:xfrm>
          <a:prstGeom prst="rect">
            <a:avLst/>
          </a:prstGeom>
          <a:noFill/>
          <a:ln>
            <a:noFill/>
          </a:ln>
        </p:spPr>
      </p:pic>
      <p:pic>
        <p:nvPicPr>
          <p:cNvPr id="6" name="Picture 5" descr="F:\Data\BAF\Hrm\Abbie\CLIPART\Live Healthy Logo.png"/>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5268" y="177352"/>
            <a:ext cx="1276350" cy="1276350"/>
          </a:xfrm>
          <a:prstGeom prst="rect">
            <a:avLst/>
          </a:prstGeom>
          <a:noFill/>
          <a:ln>
            <a:noFill/>
          </a:ln>
        </p:spPr>
      </p:pic>
    </p:spTree>
    <p:extLst>
      <p:ext uri="{BB962C8B-B14F-4D97-AF65-F5344CB8AC3E}">
        <p14:creationId xmlns:p14="http://schemas.microsoft.com/office/powerpoint/2010/main" val="26030116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4"/>
          <p:cNvSpPr txBox="1">
            <a:spLocks noChangeArrowheads="1"/>
          </p:cNvSpPr>
          <p:nvPr/>
        </p:nvSpPr>
        <p:spPr bwMode="auto">
          <a:xfrm>
            <a:off x="609600" y="1828800"/>
            <a:ext cx="8077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spcBef>
                <a:spcPct val="0"/>
              </a:spcBef>
              <a:spcAft>
                <a:spcPct val="0"/>
              </a:spcAft>
              <a:buFontTx/>
              <a:buNone/>
            </a:pPr>
            <a:endParaRPr lang="en-US" altLang="en-US" sz="1800" b="1">
              <a:solidFill>
                <a:srgbClr val="000000"/>
              </a:solidFill>
              <a:cs typeface="Arial" charset="0"/>
            </a:endParaRPr>
          </a:p>
        </p:txBody>
      </p:sp>
      <p:sp>
        <p:nvSpPr>
          <p:cNvPr id="6148" name="Rectangle 3"/>
          <p:cNvSpPr txBox="1">
            <a:spLocks noChangeArrowheads="1"/>
          </p:cNvSpPr>
          <p:nvPr/>
        </p:nvSpPr>
        <p:spPr bwMode="auto">
          <a:xfrm>
            <a:off x="381000" y="922532"/>
            <a:ext cx="8305800" cy="524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marL="342900" indent="-342900"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lvl="1" algn="ctr" fontAlgn="base">
              <a:lnSpc>
                <a:spcPct val="80000"/>
              </a:lnSpc>
              <a:spcAft>
                <a:spcPct val="0"/>
              </a:spcAft>
              <a:buFont typeface="Wingdings" pitchFamily="2" charset="2"/>
              <a:buNone/>
            </a:pPr>
            <a:endParaRPr lang="en-US" altLang="en-US" sz="1100" b="1" dirty="0">
              <a:solidFill>
                <a:srgbClr val="000000"/>
              </a:solidFill>
              <a:latin typeface="Calibri" pitchFamily="34" charset="0"/>
              <a:cs typeface="Arial" charset="0"/>
            </a:endParaRPr>
          </a:p>
          <a:p>
            <a:pPr lvl="1" fontAlgn="base">
              <a:lnSpc>
                <a:spcPct val="80000"/>
              </a:lnSpc>
              <a:spcAft>
                <a:spcPct val="0"/>
              </a:spcAft>
              <a:buNone/>
            </a:pPr>
            <a:r>
              <a:rPr lang="en-US" sz="2000" b="1" dirty="0" smtClean="0">
                <a:solidFill>
                  <a:srgbClr val="0070C0"/>
                </a:solidFill>
              </a:rPr>
              <a:t>                 New </a:t>
            </a:r>
            <a:r>
              <a:rPr lang="en-US" sz="2000" b="1" dirty="0">
                <a:solidFill>
                  <a:srgbClr val="0070C0"/>
                </a:solidFill>
              </a:rPr>
              <a:t>Plan </a:t>
            </a:r>
            <a:r>
              <a:rPr lang="en-US" sz="2000" b="1" dirty="0" smtClean="0">
                <a:solidFill>
                  <a:srgbClr val="0070C0"/>
                </a:solidFill>
              </a:rPr>
              <a:t>Administrator - HealthPartners </a:t>
            </a:r>
            <a:r>
              <a:rPr lang="en-US" sz="2000" b="1" dirty="0">
                <a:solidFill>
                  <a:srgbClr val="0070C0"/>
                </a:solidFill>
              </a:rPr>
              <a:t>for 2018!</a:t>
            </a:r>
          </a:p>
          <a:p>
            <a:pPr lvl="1" fontAlgn="base">
              <a:lnSpc>
                <a:spcPct val="80000"/>
              </a:lnSpc>
              <a:spcAft>
                <a:spcPct val="0"/>
              </a:spcAft>
              <a:buFont typeface="Wingdings" pitchFamily="2" charset="2"/>
              <a:buNone/>
            </a:pPr>
            <a:endParaRPr lang="en-US" altLang="en-US" sz="500" b="1" i="1" dirty="0" smtClean="0">
              <a:solidFill>
                <a:srgbClr val="000000"/>
              </a:solidFill>
              <a:latin typeface="Calibri" pitchFamily="34" charset="0"/>
              <a:cs typeface="Arial" charset="0"/>
            </a:endParaRPr>
          </a:p>
          <a:p>
            <a:pPr lvl="1" fontAlgn="base">
              <a:lnSpc>
                <a:spcPct val="80000"/>
              </a:lnSpc>
              <a:spcAft>
                <a:spcPct val="0"/>
              </a:spcAft>
              <a:buFont typeface="Wingdings" pitchFamily="2" charset="2"/>
              <a:buNone/>
            </a:pPr>
            <a:endParaRPr lang="en-US" altLang="en-US" sz="500" b="1" i="1" dirty="0" smtClean="0">
              <a:solidFill>
                <a:srgbClr val="000000"/>
              </a:solidFill>
              <a:latin typeface="Calibri" pitchFamily="34" charset="0"/>
              <a:cs typeface="Arial" charset="0"/>
            </a:endParaRPr>
          </a:p>
          <a:p>
            <a:pPr lvl="1" fontAlgn="base">
              <a:lnSpc>
                <a:spcPct val="80000"/>
              </a:lnSpc>
              <a:spcAft>
                <a:spcPct val="0"/>
              </a:spcAft>
              <a:buFont typeface="Wingdings" pitchFamily="2" charset="2"/>
              <a:buNone/>
            </a:pPr>
            <a:endParaRPr lang="en-US" altLang="en-US" sz="500" b="1" i="1" dirty="0" smtClean="0">
              <a:solidFill>
                <a:srgbClr val="000000"/>
              </a:solidFill>
              <a:latin typeface="Calibri" pitchFamily="34" charset="0"/>
              <a:cs typeface="Arial" charset="0"/>
            </a:endParaRPr>
          </a:p>
          <a:p>
            <a:pPr lvl="1" fontAlgn="base">
              <a:lnSpc>
                <a:spcPct val="80000"/>
              </a:lnSpc>
              <a:spcAft>
                <a:spcPct val="0"/>
              </a:spcAft>
              <a:buFont typeface="Wingdings" pitchFamily="2" charset="2"/>
              <a:buNone/>
            </a:pPr>
            <a:endParaRPr lang="en-US" altLang="en-US" sz="500" b="1" i="1" dirty="0">
              <a:solidFill>
                <a:srgbClr val="000000"/>
              </a:solidFill>
              <a:latin typeface="Calibri" pitchFamily="34" charset="0"/>
              <a:cs typeface="Arial" charset="0"/>
            </a:endParaRPr>
          </a:p>
          <a:p>
            <a:pPr lvl="1" fontAlgn="base">
              <a:lnSpc>
                <a:spcPct val="80000"/>
              </a:lnSpc>
              <a:spcAft>
                <a:spcPct val="0"/>
              </a:spcAft>
              <a:buClr>
                <a:srgbClr val="0070C0"/>
              </a:buClr>
              <a:buFont typeface="Arial" panose="020B0604020202020204" pitchFamily="34" charset="0"/>
              <a:buChar char="•"/>
            </a:pPr>
            <a:r>
              <a:rPr lang="en-US" altLang="en-US" sz="2000" dirty="0" smtClean="0">
                <a:solidFill>
                  <a:srgbClr val="000000"/>
                </a:solidFill>
                <a:latin typeface="Arial" panose="020B0604020202020204" pitchFamily="34" charset="0"/>
                <a:cs typeface="Arial" panose="020B0604020202020204" pitchFamily="34" charset="0"/>
              </a:rPr>
              <a:t>No change in plan design for 2018 </a:t>
            </a:r>
          </a:p>
          <a:p>
            <a:pPr marL="457200" lvl="1" indent="0" fontAlgn="base">
              <a:lnSpc>
                <a:spcPct val="80000"/>
              </a:lnSpc>
              <a:spcAft>
                <a:spcPct val="0"/>
              </a:spcAft>
              <a:buClr>
                <a:srgbClr val="0070C0"/>
              </a:buClr>
              <a:buNone/>
            </a:pPr>
            <a:endParaRPr lang="en-US" altLang="en-US" sz="600" dirty="0" smtClean="0">
              <a:solidFill>
                <a:srgbClr val="000000"/>
              </a:solidFill>
              <a:latin typeface="Arial" panose="020B0604020202020204" pitchFamily="34" charset="0"/>
              <a:cs typeface="Arial" panose="020B0604020202020204" pitchFamily="34" charset="0"/>
            </a:endParaRPr>
          </a:p>
          <a:p>
            <a:pPr marL="457200" lvl="1" indent="0" fontAlgn="base">
              <a:lnSpc>
                <a:spcPct val="80000"/>
              </a:lnSpc>
              <a:spcAft>
                <a:spcPct val="0"/>
              </a:spcAft>
              <a:buClr>
                <a:srgbClr val="0070C0"/>
              </a:buClr>
              <a:buNone/>
            </a:pPr>
            <a:endParaRPr lang="en-US" altLang="en-US" sz="400" dirty="0" smtClean="0">
              <a:solidFill>
                <a:srgbClr val="000000"/>
              </a:solidFill>
              <a:latin typeface="Calibri" pitchFamily="34" charset="0"/>
              <a:cs typeface="Arial" charset="0"/>
            </a:endParaRPr>
          </a:p>
          <a:p>
            <a:pPr lvl="2" fontAlgn="base">
              <a:lnSpc>
                <a:spcPct val="80000"/>
              </a:lnSpc>
              <a:spcAft>
                <a:spcPct val="0"/>
              </a:spcAft>
              <a:buClr>
                <a:srgbClr val="0070C0"/>
              </a:buClr>
              <a:buFont typeface="Courier New" panose="02070309020205020404" pitchFamily="49" charset="0"/>
              <a:buChar char="o"/>
            </a:pPr>
            <a:r>
              <a:rPr lang="en-US" altLang="en-US" sz="1600" dirty="0" smtClean="0">
                <a:solidFill>
                  <a:srgbClr val="000000"/>
                </a:solidFill>
                <a:latin typeface="Arial" panose="020B0604020202020204" pitchFamily="34" charset="0"/>
                <a:cs typeface="Arial" panose="020B0604020202020204" pitchFamily="34" charset="0"/>
              </a:rPr>
              <a:t>Open Plan (any provider</a:t>
            </a:r>
            <a:r>
              <a:rPr lang="en-US" altLang="en-US" sz="1600" b="1" dirty="0" smtClean="0">
                <a:solidFill>
                  <a:srgbClr val="000000"/>
                </a:solidFill>
                <a:latin typeface="Arial" panose="020B0604020202020204" pitchFamily="34" charset="0"/>
                <a:cs typeface="Arial" panose="020B0604020202020204" pitchFamily="34" charset="0"/>
              </a:rPr>
              <a:t>)</a:t>
            </a:r>
            <a:r>
              <a:rPr lang="en-US" altLang="en-US" sz="1600" dirty="0" smtClean="0">
                <a:solidFill>
                  <a:srgbClr val="000000"/>
                </a:solidFill>
                <a:latin typeface="Arial" panose="020B0604020202020204" pitchFamily="34" charset="0"/>
                <a:cs typeface="Arial" panose="020B0604020202020204" pitchFamily="34" charset="0"/>
              </a:rPr>
              <a:t>, coverage based</a:t>
            </a:r>
            <a:r>
              <a:rPr lang="en-US" altLang="en-US" sz="1600" b="1" dirty="0" smtClean="0">
                <a:solidFill>
                  <a:srgbClr val="000000"/>
                </a:solidFill>
                <a:latin typeface="Arial" panose="020B0604020202020204" pitchFamily="34" charset="0"/>
                <a:cs typeface="Arial" panose="020B0604020202020204" pitchFamily="34" charset="0"/>
              </a:rPr>
              <a:t> </a:t>
            </a:r>
            <a:r>
              <a:rPr lang="en-US" altLang="en-US" sz="1600" dirty="0" smtClean="0">
                <a:solidFill>
                  <a:srgbClr val="000000"/>
                </a:solidFill>
                <a:latin typeface="Arial" panose="020B0604020202020204" pitchFamily="34" charset="0"/>
                <a:cs typeface="Arial" panose="020B0604020202020204" pitchFamily="34" charset="0"/>
              </a:rPr>
              <a:t>usual,</a:t>
            </a:r>
            <a:endParaRPr lang="en-US" altLang="en-US" sz="1600" b="1" dirty="0" smtClean="0">
              <a:solidFill>
                <a:srgbClr val="000000"/>
              </a:solidFill>
              <a:latin typeface="Arial" panose="020B0604020202020204" pitchFamily="34" charset="0"/>
              <a:cs typeface="Arial" panose="020B0604020202020204" pitchFamily="34" charset="0"/>
            </a:endParaRPr>
          </a:p>
          <a:p>
            <a:pPr marL="914400" lvl="2" indent="0" fontAlgn="base">
              <a:lnSpc>
                <a:spcPct val="80000"/>
              </a:lnSpc>
              <a:spcAft>
                <a:spcPct val="0"/>
              </a:spcAft>
              <a:buClr>
                <a:srgbClr val="0070C0"/>
              </a:buClr>
              <a:buNone/>
            </a:pPr>
            <a:r>
              <a:rPr lang="en-US" altLang="en-US" sz="1600" b="1" dirty="0">
                <a:solidFill>
                  <a:srgbClr val="000000"/>
                </a:solidFill>
                <a:latin typeface="Arial" panose="020B0604020202020204" pitchFamily="34" charset="0"/>
                <a:cs typeface="Arial" panose="020B0604020202020204" pitchFamily="34" charset="0"/>
              </a:rPr>
              <a:t> </a:t>
            </a:r>
            <a:r>
              <a:rPr lang="en-US" altLang="en-US" sz="1600" b="1" dirty="0" smtClean="0">
                <a:solidFill>
                  <a:srgbClr val="000000"/>
                </a:solidFill>
                <a:latin typeface="Arial" panose="020B0604020202020204" pitchFamily="34" charset="0"/>
                <a:cs typeface="Arial" panose="020B0604020202020204" pitchFamily="34" charset="0"/>
              </a:rPr>
              <a:t>   </a:t>
            </a:r>
            <a:r>
              <a:rPr lang="en-US" altLang="en-US" sz="1600" dirty="0" smtClean="0">
                <a:solidFill>
                  <a:srgbClr val="000000"/>
                </a:solidFill>
                <a:latin typeface="Arial" panose="020B0604020202020204" pitchFamily="34" charset="0"/>
                <a:cs typeface="Arial" panose="020B0604020202020204" pitchFamily="34" charset="0"/>
              </a:rPr>
              <a:t>reasonable and customary charges,</a:t>
            </a:r>
            <a:r>
              <a:rPr lang="en-US" altLang="en-US" sz="1600" b="1" dirty="0" smtClean="0">
                <a:solidFill>
                  <a:srgbClr val="000000"/>
                </a:solidFill>
                <a:latin typeface="Arial" panose="020B0604020202020204" pitchFamily="34" charset="0"/>
                <a:cs typeface="Arial" panose="020B0604020202020204" pitchFamily="34" charset="0"/>
              </a:rPr>
              <a:t> </a:t>
            </a:r>
          </a:p>
          <a:p>
            <a:pPr marL="914400" lvl="2" indent="0" fontAlgn="base">
              <a:lnSpc>
                <a:spcPct val="80000"/>
              </a:lnSpc>
              <a:spcAft>
                <a:spcPct val="0"/>
              </a:spcAft>
              <a:buClr>
                <a:srgbClr val="0070C0"/>
              </a:buClr>
              <a:buNone/>
            </a:pPr>
            <a:r>
              <a:rPr lang="en-US" altLang="en-US" sz="1600" b="1" dirty="0" smtClean="0">
                <a:solidFill>
                  <a:srgbClr val="000000"/>
                </a:solidFill>
                <a:latin typeface="Arial" panose="020B0604020202020204" pitchFamily="34" charset="0"/>
                <a:cs typeface="Arial" panose="020B0604020202020204" pitchFamily="34" charset="0"/>
              </a:rPr>
              <a:t>		OR</a:t>
            </a:r>
          </a:p>
          <a:p>
            <a:pPr lvl="2" fontAlgn="base">
              <a:lnSpc>
                <a:spcPct val="80000"/>
              </a:lnSpc>
              <a:spcAft>
                <a:spcPct val="0"/>
              </a:spcAft>
              <a:buClr>
                <a:srgbClr val="0070C0"/>
              </a:buClr>
              <a:buFont typeface="Courier New" panose="02070309020205020404" pitchFamily="49" charset="0"/>
              <a:buChar char="o"/>
            </a:pPr>
            <a:r>
              <a:rPr lang="en-US" altLang="en-US" sz="1600" dirty="0" smtClean="0">
                <a:solidFill>
                  <a:srgbClr val="000000"/>
                </a:solidFill>
                <a:latin typeface="Arial" panose="020B0604020202020204" pitchFamily="34" charset="0"/>
                <a:cs typeface="Arial" panose="020B0604020202020204" pitchFamily="34" charset="0"/>
              </a:rPr>
              <a:t>Use HealthPartners In-Network Providers</a:t>
            </a:r>
          </a:p>
          <a:p>
            <a:pPr lvl="2" fontAlgn="base">
              <a:lnSpc>
                <a:spcPct val="80000"/>
              </a:lnSpc>
              <a:spcAft>
                <a:spcPct val="0"/>
              </a:spcAft>
              <a:buClr>
                <a:srgbClr val="0070C0"/>
              </a:buClr>
              <a:buFont typeface="Courier New" panose="02070309020205020404" pitchFamily="49" charset="0"/>
              <a:buChar char="o"/>
            </a:pPr>
            <a:endParaRPr lang="en-US" altLang="en-US" sz="1600" dirty="0">
              <a:solidFill>
                <a:srgbClr val="000000"/>
              </a:solidFill>
              <a:latin typeface="Arial" panose="020B0604020202020204" pitchFamily="34" charset="0"/>
              <a:cs typeface="Arial" panose="020B0604020202020204" pitchFamily="34" charset="0"/>
            </a:endParaRPr>
          </a:p>
          <a:p>
            <a:pPr marL="914400" lvl="2" indent="0" fontAlgn="base">
              <a:lnSpc>
                <a:spcPct val="80000"/>
              </a:lnSpc>
              <a:spcAft>
                <a:spcPct val="0"/>
              </a:spcAft>
              <a:buClr>
                <a:srgbClr val="0070C0"/>
              </a:buClr>
              <a:buNone/>
            </a:pPr>
            <a:endParaRPr lang="en-US" altLang="en-US" sz="1000" dirty="0">
              <a:solidFill>
                <a:srgbClr val="000000"/>
              </a:solidFill>
              <a:latin typeface="Calibri" pitchFamily="34" charset="0"/>
              <a:cs typeface="Arial" charset="0"/>
            </a:endParaRPr>
          </a:p>
          <a:p>
            <a:pPr lvl="1" fontAlgn="base">
              <a:lnSpc>
                <a:spcPct val="80000"/>
              </a:lnSpc>
              <a:spcAft>
                <a:spcPct val="0"/>
              </a:spcAft>
              <a:buClr>
                <a:srgbClr val="0070C0"/>
              </a:buClr>
              <a:buFont typeface="Arial" panose="020B0604020202020204" pitchFamily="34" charset="0"/>
              <a:buChar char="•"/>
            </a:pPr>
            <a:r>
              <a:rPr lang="en-US" altLang="en-US" sz="2000" dirty="0" smtClean="0">
                <a:solidFill>
                  <a:srgbClr val="000000"/>
                </a:solidFill>
                <a:latin typeface="Arial" panose="020B0604020202020204" pitchFamily="34" charset="0"/>
                <a:cs typeface="Arial" panose="020B0604020202020204" pitchFamily="34" charset="0"/>
              </a:rPr>
              <a:t>Wellness Reward: Lower premium if preventive services were</a:t>
            </a:r>
          </a:p>
          <a:p>
            <a:pPr marL="457200" lvl="1" indent="0" fontAlgn="base">
              <a:lnSpc>
                <a:spcPct val="80000"/>
              </a:lnSpc>
              <a:spcAft>
                <a:spcPct val="0"/>
              </a:spcAft>
              <a:buClr>
                <a:srgbClr val="0070C0"/>
              </a:buClr>
              <a:buNone/>
            </a:pPr>
            <a:r>
              <a:rPr lang="en-US" altLang="en-US" sz="2000" dirty="0">
                <a:solidFill>
                  <a:srgbClr val="000000"/>
                </a:solidFill>
                <a:latin typeface="Arial" panose="020B0604020202020204" pitchFamily="34" charset="0"/>
                <a:cs typeface="Arial" panose="020B0604020202020204" pitchFamily="34" charset="0"/>
              </a:rPr>
              <a:t> </a:t>
            </a:r>
            <a:r>
              <a:rPr lang="en-US" altLang="en-US" sz="2000" dirty="0" smtClean="0">
                <a:solidFill>
                  <a:srgbClr val="000000"/>
                </a:solidFill>
                <a:latin typeface="Arial" panose="020B0604020202020204" pitchFamily="34" charset="0"/>
                <a:cs typeface="Arial" panose="020B0604020202020204" pitchFamily="34" charset="0"/>
              </a:rPr>
              <a:t>   completed by employee and spouse (if enrolled) in 2017</a:t>
            </a:r>
          </a:p>
          <a:p>
            <a:pPr marL="457200" lvl="1" indent="0" fontAlgn="base">
              <a:lnSpc>
                <a:spcPct val="80000"/>
              </a:lnSpc>
              <a:spcAft>
                <a:spcPct val="0"/>
              </a:spcAft>
              <a:buClr>
                <a:srgbClr val="0070C0"/>
              </a:buClr>
              <a:buNone/>
            </a:pPr>
            <a:endParaRPr lang="en-US" altLang="en-US" sz="1000" dirty="0" smtClean="0">
              <a:solidFill>
                <a:srgbClr val="000000"/>
              </a:solidFill>
              <a:latin typeface="Arial" panose="020B0604020202020204" pitchFamily="34" charset="0"/>
              <a:cs typeface="Arial" panose="020B0604020202020204" pitchFamily="34" charset="0"/>
            </a:endParaRPr>
          </a:p>
          <a:p>
            <a:pPr marL="457200" lvl="1" indent="0" fontAlgn="base">
              <a:lnSpc>
                <a:spcPct val="80000"/>
              </a:lnSpc>
              <a:spcAft>
                <a:spcPct val="0"/>
              </a:spcAft>
              <a:buClr>
                <a:srgbClr val="0070C0"/>
              </a:buClr>
              <a:buNone/>
            </a:pPr>
            <a:endParaRPr lang="en-US" altLang="en-US" sz="400" dirty="0" smtClean="0">
              <a:solidFill>
                <a:srgbClr val="000000"/>
              </a:solidFill>
              <a:latin typeface="Arial" panose="020B0604020202020204" pitchFamily="34" charset="0"/>
              <a:cs typeface="Arial" panose="020B0604020202020204" pitchFamily="34" charset="0"/>
            </a:endParaRPr>
          </a:p>
          <a:p>
            <a:pPr lvl="2" fontAlgn="base">
              <a:lnSpc>
                <a:spcPct val="80000"/>
              </a:lnSpc>
              <a:spcAft>
                <a:spcPct val="0"/>
              </a:spcAft>
              <a:buClr>
                <a:srgbClr val="0070C0"/>
              </a:buClr>
              <a:buFont typeface="Arial" panose="020B0604020202020204" pitchFamily="34" charset="0"/>
              <a:buChar char="•"/>
            </a:pPr>
            <a:r>
              <a:rPr lang="en-US" altLang="en-US" sz="1600" dirty="0" smtClean="0">
                <a:solidFill>
                  <a:srgbClr val="000000"/>
                </a:solidFill>
                <a:latin typeface="Arial" panose="020B0604020202020204" pitchFamily="34" charset="0"/>
                <a:cs typeface="Arial" panose="020B0604020202020204" pitchFamily="34" charset="0"/>
              </a:rPr>
              <a:t>Preventive Dental services will be reported by UHC for 2017 – no Preventive</a:t>
            </a:r>
          </a:p>
          <a:p>
            <a:pPr marL="914400" lvl="2" indent="0" fontAlgn="base">
              <a:lnSpc>
                <a:spcPct val="80000"/>
              </a:lnSpc>
              <a:spcAft>
                <a:spcPct val="0"/>
              </a:spcAft>
              <a:buClr>
                <a:srgbClr val="0070C0"/>
              </a:buClr>
              <a:buNone/>
            </a:pPr>
            <a:r>
              <a:rPr lang="en-US" altLang="en-US" sz="1600" dirty="0">
                <a:solidFill>
                  <a:srgbClr val="000000"/>
                </a:solidFill>
                <a:latin typeface="Arial" panose="020B0604020202020204" pitchFamily="34" charset="0"/>
                <a:cs typeface="Arial" panose="020B0604020202020204" pitchFamily="34" charset="0"/>
              </a:rPr>
              <a:t> </a:t>
            </a:r>
            <a:r>
              <a:rPr lang="en-US" altLang="en-US" sz="1600" dirty="0" smtClean="0">
                <a:solidFill>
                  <a:srgbClr val="000000"/>
                </a:solidFill>
                <a:latin typeface="Arial" panose="020B0604020202020204" pitchFamily="34" charset="0"/>
                <a:cs typeface="Arial" panose="020B0604020202020204" pitchFamily="34" charset="0"/>
              </a:rPr>
              <a:t>   Dental Form needed, if employee/spouse on </a:t>
            </a:r>
            <a:r>
              <a:rPr lang="en-US" altLang="en-US" sz="1600" dirty="0" err="1" smtClean="0">
                <a:solidFill>
                  <a:srgbClr val="000000"/>
                </a:solidFill>
                <a:latin typeface="Arial" panose="020B0604020202020204" pitchFamily="34" charset="0"/>
                <a:cs typeface="Arial" panose="020B0604020202020204" pitchFamily="34" charset="0"/>
              </a:rPr>
              <a:t>Bellin’s</a:t>
            </a:r>
            <a:r>
              <a:rPr lang="en-US" altLang="en-US" sz="1600" dirty="0" smtClean="0">
                <a:solidFill>
                  <a:srgbClr val="000000"/>
                </a:solidFill>
                <a:latin typeface="Arial" panose="020B0604020202020204" pitchFamily="34" charset="0"/>
                <a:cs typeface="Arial" panose="020B0604020202020204" pitchFamily="34" charset="0"/>
              </a:rPr>
              <a:t> Dental Plan in 2017</a:t>
            </a:r>
          </a:p>
          <a:p>
            <a:pPr marL="914400" lvl="2" indent="0" fontAlgn="base">
              <a:lnSpc>
                <a:spcPct val="80000"/>
              </a:lnSpc>
              <a:spcAft>
                <a:spcPct val="0"/>
              </a:spcAft>
              <a:buClr>
                <a:srgbClr val="0070C0"/>
              </a:buClr>
              <a:buNone/>
            </a:pPr>
            <a:endParaRPr lang="en-US" altLang="en-US" sz="800" dirty="0" smtClean="0">
              <a:solidFill>
                <a:srgbClr val="000000"/>
              </a:solidFill>
              <a:latin typeface="Arial" panose="020B0604020202020204" pitchFamily="34" charset="0"/>
              <a:cs typeface="Arial" panose="020B0604020202020204" pitchFamily="34" charset="0"/>
            </a:endParaRPr>
          </a:p>
          <a:p>
            <a:pPr marL="914400" lvl="2" indent="0" fontAlgn="base">
              <a:lnSpc>
                <a:spcPct val="80000"/>
              </a:lnSpc>
              <a:spcAft>
                <a:spcPct val="0"/>
              </a:spcAft>
              <a:buClr>
                <a:srgbClr val="0070C0"/>
              </a:buClr>
              <a:buNone/>
            </a:pPr>
            <a:endParaRPr lang="en-US" altLang="en-US" sz="600" dirty="0" smtClean="0">
              <a:solidFill>
                <a:srgbClr val="000000"/>
              </a:solidFill>
              <a:latin typeface="Arial" panose="020B0604020202020204" pitchFamily="34" charset="0"/>
              <a:cs typeface="Arial" panose="020B0604020202020204" pitchFamily="34" charset="0"/>
            </a:endParaRPr>
          </a:p>
          <a:p>
            <a:pPr lvl="2" fontAlgn="base">
              <a:lnSpc>
                <a:spcPct val="80000"/>
              </a:lnSpc>
              <a:spcAft>
                <a:spcPct val="0"/>
              </a:spcAft>
              <a:buClr>
                <a:srgbClr val="0070C0"/>
              </a:buClr>
              <a:buFont typeface="Arial" panose="020B0604020202020204" pitchFamily="34" charset="0"/>
              <a:buChar char="•"/>
            </a:pPr>
            <a:r>
              <a:rPr lang="en-US" altLang="en-US" sz="1600" dirty="0" smtClean="0">
                <a:solidFill>
                  <a:srgbClr val="000000"/>
                </a:solidFill>
                <a:latin typeface="Arial" panose="020B0604020202020204" pitchFamily="34" charset="0"/>
                <a:cs typeface="Arial" panose="020B0604020202020204" pitchFamily="34" charset="0"/>
              </a:rPr>
              <a:t>Preventive Dental Form due November 17, 2017 for new enrollees for 2018</a:t>
            </a:r>
            <a:endParaRPr lang="en-US" altLang="en-US" sz="1600" dirty="0">
              <a:solidFill>
                <a:srgbClr val="000000"/>
              </a:solidFill>
              <a:latin typeface="Arial" panose="020B0604020202020204" pitchFamily="34" charset="0"/>
              <a:cs typeface="Arial" panose="020B0604020202020204" pitchFamily="34" charset="0"/>
            </a:endParaRPr>
          </a:p>
          <a:p>
            <a:pPr marL="914400" lvl="2" indent="0" fontAlgn="base">
              <a:lnSpc>
                <a:spcPct val="80000"/>
              </a:lnSpc>
              <a:spcAft>
                <a:spcPct val="0"/>
              </a:spcAft>
              <a:buClr>
                <a:srgbClr val="0070C0"/>
              </a:buClr>
              <a:buNone/>
            </a:pPr>
            <a:endParaRPr lang="en-US" altLang="en-US" sz="1000" dirty="0">
              <a:solidFill>
                <a:srgbClr val="000000"/>
              </a:solidFill>
              <a:latin typeface="Calibri" pitchFamily="34" charset="0"/>
              <a:cs typeface="Arial" charset="0"/>
            </a:endParaRPr>
          </a:p>
          <a:p>
            <a:pPr marL="0" indent="0">
              <a:buNone/>
            </a:pPr>
            <a:endParaRPr lang="en-US" sz="1000" dirty="0"/>
          </a:p>
          <a:p>
            <a:pPr marL="914400" lvl="2" indent="0" fontAlgn="base">
              <a:lnSpc>
                <a:spcPct val="80000"/>
              </a:lnSpc>
              <a:spcAft>
                <a:spcPct val="0"/>
              </a:spcAft>
              <a:buClr>
                <a:srgbClr val="0070C0"/>
              </a:buClr>
              <a:buNone/>
            </a:pPr>
            <a:endParaRPr lang="en-US" altLang="en-US" sz="1600" b="1" dirty="0" smtClean="0">
              <a:solidFill>
                <a:srgbClr val="000000"/>
              </a:solidFill>
              <a:latin typeface="Calibri" pitchFamily="34" charset="0"/>
              <a:cs typeface="Arial" charset="0"/>
            </a:endParaRPr>
          </a:p>
        </p:txBody>
      </p:sp>
      <p:sp>
        <p:nvSpPr>
          <p:cNvPr id="6" name="Rectangle 1"/>
          <p:cNvSpPr>
            <a:spLocks noChangeArrowheads="1"/>
          </p:cNvSpPr>
          <p:nvPr/>
        </p:nvSpPr>
        <p:spPr bwMode="auto">
          <a:xfrm>
            <a:off x="1038225" y="399312"/>
            <a:ext cx="67167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fontAlgn="base">
              <a:spcBef>
                <a:spcPct val="0"/>
              </a:spcBef>
              <a:spcAft>
                <a:spcPct val="0"/>
              </a:spcAft>
              <a:buFontTx/>
              <a:buNone/>
            </a:pPr>
            <a:r>
              <a:rPr lang="en-US" altLang="en-US" sz="2800" b="1" dirty="0" smtClean="0">
                <a:solidFill>
                  <a:srgbClr val="0066CC"/>
                </a:solidFill>
                <a:cs typeface="Arial" charset="0"/>
              </a:rPr>
              <a:t> </a:t>
            </a:r>
            <a:endParaRPr lang="en-US" altLang="en-US" sz="2800" b="1" dirty="0">
              <a:solidFill>
                <a:srgbClr val="0066CC"/>
              </a:solidFill>
              <a:cs typeface="Arial" charset="0"/>
            </a:endParaRPr>
          </a:p>
        </p:txBody>
      </p:sp>
      <p:sp>
        <p:nvSpPr>
          <p:cNvPr id="7" name="Title 3"/>
          <p:cNvSpPr txBox="1">
            <a:spLocks/>
          </p:cNvSpPr>
          <p:nvPr/>
        </p:nvSpPr>
        <p:spPr bwMode="auto">
          <a:xfrm>
            <a:off x="367439" y="203117"/>
            <a:ext cx="8321040" cy="871257"/>
          </a:xfrm>
          <a:prstGeom prst="rect">
            <a:avLst/>
          </a:prstGeom>
          <a:noFill/>
          <a:ln w="9525">
            <a:noFill/>
            <a:miter lim="800000"/>
            <a:headEnd/>
            <a:tailEnd/>
          </a:ln>
        </p:spPr>
        <p:txBody>
          <a:bodyPr vert="horz" wrap="square" lIns="80067" tIns="40039" rIns="80067" bIns="40039" numCol="1" anchor="ctr" anchorCtr="0" compatLnSpc="1">
            <a:prstTxWarp prst="textNoShape">
              <a:avLst/>
            </a:prstTxWarp>
          </a:bodyPr>
          <a:lstStyle>
            <a:lvl1pPr algn="ctr" defTabSz="799667" rtl="0" eaLnBrk="1" fontAlgn="base" hangingPunct="1">
              <a:spcBef>
                <a:spcPct val="0"/>
              </a:spcBef>
              <a:spcAft>
                <a:spcPct val="0"/>
              </a:spcAft>
              <a:defRPr sz="2800">
                <a:solidFill>
                  <a:schemeClr val="tx2"/>
                </a:solidFill>
                <a:latin typeface="Arial" panose="020B0604020202020204" pitchFamily="34" charset="0"/>
                <a:ea typeface="+mj-ea"/>
                <a:cs typeface="Arial" panose="020B0604020202020204" pitchFamily="34" charset="0"/>
              </a:defRPr>
            </a:lvl1pPr>
            <a:lvl2pPr algn="l" defTabSz="799667" rtl="0" eaLnBrk="1" fontAlgn="base" hangingPunct="1">
              <a:spcBef>
                <a:spcPct val="0"/>
              </a:spcBef>
              <a:spcAft>
                <a:spcPct val="0"/>
              </a:spcAft>
              <a:defRPr sz="2000">
                <a:solidFill>
                  <a:schemeClr val="tx2"/>
                </a:solidFill>
                <a:latin typeface="ScalaSansLF-Bold" pitchFamily="2" charset="0"/>
              </a:defRPr>
            </a:lvl2pPr>
            <a:lvl3pPr algn="l" defTabSz="799667" rtl="0" eaLnBrk="1" fontAlgn="base" hangingPunct="1">
              <a:spcBef>
                <a:spcPct val="0"/>
              </a:spcBef>
              <a:spcAft>
                <a:spcPct val="0"/>
              </a:spcAft>
              <a:defRPr sz="2000">
                <a:solidFill>
                  <a:schemeClr val="tx2"/>
                </a:solidFill>
                <a:latin typeface="ScalaSansLF-Bold" pitchFamily="2" charset="0"/>
              </a:defRPr>
            </a:lvl3pPr>
            <a:lvl4pPr algn="l" defTabSz="799667" rtl="0" eaLnBrk="1" fontAlgn="base" hangingPunct="1">
              <a:spcBef>
                <a:spcPct val="0"/>
              </a:spcBef>
              <a:spcAft>
                <a:spcPct val="0"/>
              </a:spcAft>
              <a:defRPr sz="2000">
                <a:solidFill>
                  <a:schemeClr val="tx2"/>
                </a:solidFill>
                <a:latin typeface="ScalaSansLF-Bold" pitchFamily="2" charset="0"/>
              </a:defRPr>
            </a:lvl4pPr>
            <a:lvl5pPr algn="l" defTabSz="799667" rtl="0" eaLnBrk="1" fontAlgn="base" hangingPunct="1">
              <a:spcBef>
                <a:spcPct val="0"/>
              </a:spcBef>
              <a:spcAft>
                <a:spcPct val="0"/>
              </a:spcAft>
              <a:defRPr sz="2000">
                <a:solidFill>
                  <a:schemeClr val="tx2"/>
                </a:solidFill>
                <a:latin typeface="ScalaSansLF-Bold" pitchFamily="2" charset="0"/>
              </a:defRPr>
            </a:lvl5pPr>
            <a:lvl6pPr marL="359682" algn="l" defTabSz="801834" rtl="0" eaLnBrk="1" fontAlgn="base" hangingPunct="1">
              <a:spcBef>
                <a:spcPct val="0"/>
              </a:spcBef>
              <a:spcAft>
                <a:spcPct val="0"/>
              </a:spcAft>
              <a:defRPr sz="2000">
                <a:solidFill>
                  <a:schemeClr val="tx2"/>
                </a:solidFill>
                <a:latin typeface="ScalaSansLF-Bold" pitchFamily="2" charset="0"/>
              </a:defRPr>
            </a:lvl6pPr>
            <a:lvl7pPr marL="719358" algn="l" defTabSz="801834" rtl="0" eaLnBrk="1" fontAlgn="base" hangingPunct="1">
              <a:spcBef>
                <a:spcPct val="0"/>
              </a:spcBef>
              <a:spcAft>
                <a:spcPct val="0"/>
              </a:spcAft>
              <a:defRPr sz="2000">
                <a:solidFill>
                  <a:schemeClr val="tx2"/>
                </a:solidFill>
                <a:latin typeface="ScalaSansLF-Bold" pitchFamily="2" charset="0"/>
              </a:defRPr>
            </a:lvl7pPr>
            <a:lvl8pPr marL="1079064" algn="l" defTabSz="801834" rtl="0" eaLnBrk="1" fontAlgn="base" hangingPunct="1">
              <a:spcBef>
                <a:spcPct val="0"/>
              </a:spcBef>
              <a:spcAft>
                <a:spcPct val="0"/>
              </a:spcAft>
              <a:defRPr sz="2000">
                <a:solidFill>
                  <a:schemeClr val="tx2"/>
                </a:solidFill>
                <a:latin typeface="ScalaSansLF-Bold" pitchFamily="2" charset="0"/>
              </a:defRPr>
            </a:lvl8pPr>
            <a:lvl9pPr marL="1438744" algn="l" defTabSz="801834" rtl="0" eaLnBrk="1" fontAlgn="base" hangingPunct="1">
              <a:spcBef>
                <a:spcPct val="0"/>
              </a:spcBef>
              <a:spcAft>
                <a:spcPct val="0"/>
              </a:spcAft>
              <a:defRPr sz="2000">
                <a:solidFill>
                  <a:schemeClr val="tx2"/>
                </a:solidFill>
                <a:latin typeface="ScalaSansLF-Bold" pitchFamily="2" charset="0"/>
              </a:defRPr>
            </a:lvl9pPr>
          </a:lstStyle>
          <a:p>
            <a:pPr algn="l"/>
            <a:r>
              <a:rPr lang="en-US" kern="0" dirty="0" smtClean="0"/>
              <a:t>              </a:t>
            </a:r>
            <a:r>
              <a:rPr lang="en-US" b="1" kern="0" dirty="0" smtClean="0">
                <a:solidFill>
                  <a:srgbClr val="000099"/>
                </a:solidFill>
              </a:rPr>
              <a:t>2018 Dental Plan </a:t>
            </a:r>
            <a:endParaRPr lang="en-US" b="1" kern="0" dirty="0">
              <a:solidFill>
                <a:srgbClr val="000099"/>
              </a:solidFill>
            </a:endParaRPr>
          </a:p>
        </p:txBody>
      </p:sp>
      <p:pic>
        <p:nvPicPr>
          <p:cNvPr id="9" name="Picture 8" descr="F:\Data\BAF\Hrm\Abbie\CLIPART\Kid-Dental-office-mission-viejo.png"/>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29375" y="1540907"/>
            <a:ext cx="2059503" cy="1411843"/>
          </a:xfrm>
          <a:prstGeom prst="rect">
            <a:avLst/>
          </a:prstGeom>
          <a:noFill/>
          <a:ln>
            <a:noFill/>
          </a:ln>
        </p:spPr>
      </p:pic>
      <p:pic>
        <p:nvPicPr>
          <p:cNvPr id="10" name="Picture 9" descr="F:\Data\BAF\Hrm\Abbie\CLIPART\HP_OneLine_color.png"/>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752975" y="439320"/>
            <a:ext cx="2572174" cy="443203"/>
          </a:xfrm>
          <a:prstGeom prst="rect">
            <a:avLst/>
          </a:prstGeom>
          <a:noFill/>
          <a:ln>
            <a:noFill/>
          </a:ln>
        </p:spPr>
      </p:pic>
      <p:pic>
        <p:nvPicPr>
          <p:cNvPr id="11" name="Picture 10"/>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371600" y="756043"/>
            <a:ext cx="857250" cy="784864"/>
          </a:xfrm>
          <a:prstGeom prst="rect">
            <a:avLst/>
          </a:prstGeom>
          <a:noFill/>
        </p:spPr>
      </p:pic>
      <p:sp>
        <p:nvSpPr>
          <p:cNvPr id="13" name="TextBox 12"/>
          <p:cNvSpPr txBox="1"/>
          <p:nvPr/>
        </p:nvSpPr>
        <p:spPr>
          <a:xfrm>
            <a:off x="285749" y="6181723"/>
            <a:ext cx="5057776" cy="461665"/>
          </a:xfrm>
          <a:prstGeom prst="rect">
            <a:avLst/>
          </a:prstGeom>
          <a:noFill/>
        </p:spPr>
        <p:txBody>
          <a:bodyPr wrap="square" rtlCol="0">
            <a:spAutoFit/>
          </a:bodyPr>
          <a:lstStyle/>
          <a:p>
            <a:r>
              <a:rPr lang="en-US" sz="1200" b="1" dirty="0" smtClean="0">
                <a:solidFill>
                  <a:srgbClr val="000099"/>
                </a:solidFill>
                <a:latin typeface="Arial" panose="020B0604020202020204" pitchFamily="34" charset="0"/>
                <a:cs typeface="Arial" panose="020B0604020202020204" pitchFamily="34" charset="0"/>
              </a:rPr>
              <a:t>More information at BellinBenefits.org, </a:t>
            </a:r>
          </a:p>
          <a:p>
            <a:r>
              <a:rPr lang="en-US" sz="1200" b="1" dirty="0" smtClean="0">
                <a:solidFill>
                  <a:srgbClr val="000099"/>
                </a:solidFill>
                <a:latin typeface="Arial" panose="020B0604020202020204" pitchFamily="34" charset="0"/>
                <a:cs typeface="Arial" panose="020B0604020202020204" pitchFamily="34" charset="0"/>
              </a:rPr>
              <a:t>(2018 Benefit Information)!</a:t>
            </a:r>
            <a:endParaRPr lang="en-US" sz="1200" b="1" dirty="0">
              <a:solidFill>
                <a:srgbClr val="000099"/>
              </a:solidFill>
              <a:latin typeface="Arial" panose="020B0604020202020204" pitchFamily="34" charset="0"/>
              <a:cs typeface="Arial" panose="020B0604020202020204" pitchFamily="34" charset="0"/>
            </a:endParaRPr>
          </a:p>
        </p:txBody>
      </p:sp>
      <p:pic>
        <p:nvPicPr>
          <p:cNvPr id="14" name="Picture 13" descr="F:\Data\BAF\Hrm\Abbie\CLIPART\Live Healthy Logo.png"/>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5268" y="177352"/>
            <a:ext cx="1276350" cy="1276350"/>
          </a:xfrm>
          <a:prstGeom prst="rect">
            <a:avLst/>
          </a:prstGeom>
          <a:noFill/>
          <a:ln>
            <a:noFill/>
          </a:ln>
        </p:spPr>
      </p:pic>
    </p:spTree>
    <p:extLst>
      <p:ext uri="{BB962C8B-B14F-4D97-AF65-F5344CB8AC3E}">
        <p14:creationId xmlns:p14="http://schemas.microsoft.com/office/powerpoint/2010/main" val="15801177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4"/>
          <p:cNvSpPr txBox="1">
            <a:spLocks noChangeArrowheads="1"/>
          </p:cNvSpPr>
          <p:nvPr/>
        </p:nvSpPr>
        <p:spPr bwMode="auto">
          <a:xfrm>
            <a:off x="609600" y="1828800"/>
            <a:ext cx="8077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spcBef>
                <a:spcPct val="0"/>
              </a:spcBef>
              <a:spcAft>
                <a:spcPct val="0"/>
              </a:spcAft>
              <a:buFontTx/>
              <a:buNone/>
            </a:pPr>
            <a:endParaRPr lang="en-US" altLang="en-US" sz="1800" b="1">
              <a:solidFill>
                <a:srgbClr val="000000"/>
              </a:solidFill>
              <a:cs typeface="Arial" charset="0"/>
            </a:endParaRPr>
          </a:p>
        </p:txBody>
      </p:sp>
      <p:sp>
        <p:nvSpPr>
          <p:cNvPr id="6148" name="Rectangle 3"/>
          <p:cNvSpPr txBox="1">
            <a:spLocks noChangeArrowheads="1"/>
          </p:cNvSpPr>
          <p:nvPr/>
        </p:nvSpPr>
        <p:spPr bwMode="auto">
          <a:xfrm>
            <a:off x="381000" y="922532"/>
            <a:ext cx="8305800" cy="524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marL="342900" indent="-342900"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lvl="1" algn="ctr" fontAlgn="base">
              <a:lnSpc>
                <a:spcPct val="80000"/>
              </a:lnSpc>
              <a:spcAft>
                <a:spcPct val="0"/>
              </a:spcAft>
              <a:buFont typeface="Wingdings" pitchFamily="2" charset="2"/>
              <a:buNone/>
            </a:pPr>
            <a:endParaRPr lang="en-US" altLang="en-US" sz="1100" b="1" dirty="0">
              <a:solidFill>
                <a:srgbClr val="000000"/>
              </a:solidFill>
              <a:latin typeface="Calibri" pitchFamily="34" charset="0"/>
              <a:cs typeface="Arial" charset="0"/>
            </a:endParaRPr>
          </a:p>
          <a:p>
            <a:pPr lvl="1" fontAlgn="base">
              <a:lnSpc>
                <a:spcPct val="80000"/>
              </a:lnSpc>
              <a:spcAft>
                <a:spcPct val="0"/>
              </a:spcAft>
              <a:buNone/>
            </a:pPr>
            <a:r>
              <a:rPr lang="en-US" sz="2000" b="1" dirty="0" smtClean="0">
                <a:solidFill>
                  <a:srgbClr val="0070C0"/>
                </a:solidFill>
              </a:rPr>
              <a:t>                New </a:t>
            </a:r>
            <a:r>
              <a:rPr lang="en-US" sz="2000" b="1" dirty="0">
                <a:solidFill>
                  <a:srgbClr val="0070C0"/>
                </a:solidFill>
              </a:rPr>
              <a:t>Plan </a:t>
            </a:r>
            <a:r>
              <a:rPr lang="en-US" sz="2000" b="1" dirty="0" smtClean="0">
                <a:solidFill>
                  <a:srgbClr val="0070C0"/>
                </a:solidFill>
              </a:rPr>
              <a:t>Administrator - HealthPartners </a:t>
            </a:r>
            <a:r>
              <a:rPr lang="en-US" sz="2000" b="1" dirty="0">
                <a:solidFill>
                  <a:srgbClr val="0070C0"/>
                </a:solidFill>
              </a:rPr>
              <a:t>for 2018!</a:t>
            </a:r>
          </a:p>
          <a:p>
            <a:pPr lvl="1" fontAlgn="base">
              <a:lnSpc>
                <a:spcPct val="80000"/>
              </a:lnSpc>
              <a:spcAft>
                <a:spcPct val="0"/>
              </a:spcAft>
              <a:buFont typeface="Wingdings" pitchFamily="2" charset="2"/>
              <a:buNone/>
            </a:pPr>
            <a:endParaRPr lang="en-US" altLang="en-US" sz="500" b="1" i="1" dirty="0" smtClean="0">
              <a:solidFill>
                <a:srgbClr val="000000"/>
              </a:solidFill>
              <a:latin typeface="Calibri" pitchFamily="34" charset="0"/>
              <a:cs typeface="Arial" charset="0"/>
            </a:endParaRPr>
          </a:p>
          <a:p>
            <a:pPr lvl="1" fontAlgn="base">
              <a:lnSpc>
                <a:spcPct val="80000"/>
              </a:lnSpc>
              <a:spcAft>
                <a:spcPct val="0"/>
              </a:spcAft>
              <a:buFont typeface="Wingdings" pitchFamily="2" charset="2"/>
              <a:buNone/>
            </a:pPr>
            <a:endParaRPr lang="en-US" altLang="en-US" sz="500" b="1" i="1" dirty="0">
              <a:solidFill>
                <a:srgbClr val="000000"/>
              </a:solidFill>
              <a:latin typeface="Calibri" pitchFamily="34" charset="0"/>
              <a:cs typeface="Arial" charset="0"/>
            </a:endParaRPr>
          </a:p>
          <a:p>
            <a:pPr marL="914400" lvl="2" indent="0" fontAlgn="base">
              <a:lnSpc>
                <a:spcPct val="80000"/>
              </a:lnSpc>
              <a:spcAft>
                <a:spcPct val="0"/>
              </a:spcAft>
              <a:buClr>
                <a:srgbClr val="0070C0"/>
              </a:buClr>
              <a:buNone/>
            </a:pPr>
            <a:endParaRPr lang="en-US" altLang="en-US" sz="1000" dirty="0" smtClean="0">
              <a:solidFill>
                <a:srgbClr val="000000"/>
              </a:solidFill>
              <a:latin typeface="Calibri" pitchFamily="34" charset="0"/>
              <a:cs typeface="Arial" charset="0"/>
            </a:endParaRPr>
          </a:p>
          <a:p>
            <a:pPr marL="914400" lvl="2" indent="0" fontAlgn="base">
              <a:lnSpc>
                <a:spcPct val="80000"/>
              </a:lnSpc>
              <a:spcAft>
                <a:spcPct val="0"/>
              </a:spcAft>
              <a:buClr>
                <a:srgbClr val="0070C0"/>
              </a:buClr>
              <a:buNone/>
            </a:pPr>
            <a:endParaRPr lang="en-US" altLang="en-US" sz="1000" dirty="0">
              <a:solidFill>
                <a:srgbClr val="000000"/>
              </a:solidFill>
              <a:latin typeface="Calibri" pitchFamily="34" charset="0"/>
              <a:cs typeface="Arial" charset="0"/>
            </a:endParaRPr>
          </a:p>
          <a:p>
            <a:pPr lvl="1" fontAlgn="base">
              <a:lnSpc>
                <a:spcPct val="80000"/>
              </a:lnSpc>
              <a:spcAft>
                <a:spcPct val="0"/>
              </a:spcAft>
              <a:buClr>
                <a:srgbClr val="0070C0"/>
              </a:buClr>
              <a:buFont typeface="Arial" panose="020B0604020202020204" pitchFamily="34" charset="0"/>
              <a:buChar char="•"/>
            </a:pPr>
            <a:r>
              <a:rPr lang="en-US" altLang="en-US" sz="2000" b="1" dirty="0" smtClean="0">
                <a:solidFill>
                  <a:srgbClr val="000000"/>
                </a:solidFill>
                <a:latin typeface="Arial" panose="020B0604020202020204" pitchFamily="34" charset="0"/>
                <a:cs typeface="Arial" panose="020B0604020202020204" pitchFamily="34" charset="0"/>
              </a:rPr>
              <a:t>Increase in premiums for </a:t>
            </a:r>
            <a:r>
              <a:rPr lang="en-US" altLang="en-US" sz="2000" b="1" dirty="0">
                <a:solidFill>
                  <a:srgbClr val="000000"/>
                </a:solidFill>
                <a:latin typeface="Arial" panose="020B0604020202020204" pitchFamily="34" charset="0"/>
                <a:cs typeface="Arial" panose="020B0604020202020204" pitchFamily="34" charset="0"/>
              </a:rPr>
              <a:t>2018 </a:t>
            </a:r>
            <a:endParaRPr lang="en-US" altLang="en-US" sz="2000" b="1" dirty="0" smtClean="0">
              <a:solidFill>
                <a:srgbClr val="000000"/>
              </a:solidFill>
              <a:latin typeface="Arial" panose="020B0604020202020204" pitchFamily="34" charset="0"/>
              <a:cs typeface="Arial" panose="020B0604020202020204" pitchFamily="34" charset="0"/>
            </a:endParaRPr>
          </a:p>
          <a:p>
            <a:pPr marL="457200" lvl="1" indent="0" fontAlgn="base">
              <a:lnSpc>
                <a:spcPct val="80000"/>
              </a:lnSpc>
              <a:spcAft>
                <a:spcPct val="0"/>
              </a:spcAft>
              <a:buClr>
                <a:srgbClr val="0070C0"/>
              </a:buClr>
              <a:buNone/>
            </a:pPr>
            <a:endParaRPr lang="en-US" altLang="en-US" sz="2000" dirty="0" smtClean="0">
              <a:solidFill>
                <a:srgbClr val="000000"/>
              </a:solidFill>
              <a:latin typeface="Arial" panose="020B0604020202020204" pitchFamily="34" charset="0"/>
              <a:cs typeface="Arial" panose="020B0604020202020204" pitchFamily="34" charset="0"/>
            </a:endParaRPr>
          </a:p>
          <a:p>
            <a:pPr marL="457200" lvl="1" indent="0" fontAlgn="base">
              <a:lnSpc>
                <a:spcPct val="80000"/>
              </a:lnSpc>
              <a:spcAft>
                <a:spcPct val="0"/>
              </a:spcAft>
              <a:buClr>
                <a:srgbClr val="0070C0"/>
              </a:buClr>
              <a:buNone/>
            </a:pPr>
            <a:endParaRPr lang="en-US" altLang="en-US" sz="400" dirty="0" smtClean="0">
              <a:solidFill>
                <a:srgbClr val="000000"/>
              </a:solidFill>
              <a:latin typeface="Arial" panose="020B0604020202020204" pitchFamily="34" charset="0"/>
              <a:cs typeface="Arial" panose="020B0604020202020204" pitchFamily="34" charset="0"/>
            </a:endParaRPr>
          </a:p>
          <a:p>
            <a:pPr lvl="2" fontAlgn="base">
              <a:lnSpc>
                <a:spcPct val="80000"/>
              </a:lnSpc>
              <a:spcAft>
                <a:spcPct val="0"/>
              </a:spcAft>
              <a:buClr>
                <a:srgbClr val="0070C0"/>
              </a:buClr>
              <a:buFont typeface="Arial" panose="020B0604020202020204" pitchFamily="34" charset="0"/>
              <a:buChar char="•"/>
            </a:pPr>
            <a:r>
              <a:rPr lang="en-US" altLang="en-US" sz="1600" dirty="0" smtClean="0">
                <a:solidFill>
                  <a:srgbClr val="000000"/>
                </a:solidFill>
                <a:latin typeface="Arial" panose="020B0604020202020204" pitchFamily="34" charset="0"/>
                <a:cs typeface="Arial" panose="020B0604020202020204" pitchFamily="34" charset="0"/>
              </a:rPr>
              <a:t>Average increase for single, full-time =   + $  .33 per pay period</a:t>
            </a:r>
          </a:p>
          <a:p>
            <a:pPr marL="914400" lvl="2" indent="0" fontAlgn="base">
              <a:lnSpc>
                <a:spcPct val="80000"/>
              </a:lnSpc>
              <a:spcAft>
                <a:spcPct val="0"/>
              </a:spcAft>
              <a:buClr>
                <a:srgbClr val="0070C0"/>
              </a:buClr>
              <a:buNone/>
            </a:pPr>
            <a:endParaRPr lang="en-US" altLang="en-US" sz="1600" dirty="0" smtClean="0">
              <a:solidFill>
                <a:srgbClr val="000000"/>
              </a:solidFill>
              <a:latin typeface="Arial" panose="020B0604020202020204" pitchFamily="34" charset="0"/>
              <a:cs typeface="Arial" panose="020B0604020202020204" pitchFamily="34" charset="0"/>
            </a:endParaRPr>
          </a:p>
          <a:p>
            <a:pPr lvl="2" fontAlgn="base">
              <a:lnSpc>
                <a:spcPct val="80000"/>
              </a:lnSpc>
              <a:spcAft>
                <a:spcPct val="0"/>
              </a:spcAft>
              <a:buClr>
                <a:srgbClr val="0070C0"/>
              </a:buClr>
              <a:buFont typeface="Arial" panose="020B0604020202020204" pitchFamily="34" charset="0"/>
              <a:buChar char="•"/>
            </a:pPr>
            <a:r>
              <a:rPr lang="en-US" altLang="en-US" sz="1600" dirty="0">
                <a:solidFill>
                  <a:srgbClr val="000000"/>
                </a:solidFill>
                <a:latin typeface="Arial" panose="020B0604020202020204" pitchFamily="34" charset="0"/>
                <a:cs typeface="Arial" panose="020B0604020202020204" pitchFamily="34" charset="0"/>
              </a:rPr>
              <a:t>Average increase for </a:t>
            </a:r>
            <a:r>
              <a:rPr lang="en-US" altLang="en-US" sz="1600" dirty="0" smtClean="0">
                <a:solidFill>
                  <a:srgbClr val="000000"/>
                </a:solidFill>
                <a:latin typeface="Arial" panose="020B0604020202020204" pitchFamily="34" charset="0"/>
                <a:cs typeface="Arial" panose="020B0604020202020204" pitchFamily="34" charset="0"/>
              </a:rPr>
              <a:t>family, full-time </a:t>
            </a:r>
            <a:r>
              <a:rPr lang="en-US" altLang="en-US" sz="1600" dirty="0">
                <a:solidFill>
                  <a:srgbClr val="000000"/>
                </a:solidFill>
                <a:latin typeface="Arial" panose="020B0604020202020204" pitchFamily="34" charset="0"/>
                <a:cs typeface="Arial" panose="020B0604020202020204" pitchFamily="34" charset="0"/>
              </a:rPr>
              <a:t>=   + $ </a:t>
            </a:r>
            <a:r>
              <a:rPr lang="en-US" altLang="en-US" sz="1600" dirty="0" smtClean="0">
                <a:solidFill>
                  <a:srgbClr val="000000"/>
                </a:solidFill>
                <a:latin typeface="Arial" panose="020B0604020202020204" pitchFamily="34" charset="0"/>
                <a:cs typeface="Arial" panose="020B0604020202020204" pitchFamily="34" charset="0"/>
              </a:rPr>
              <a:t> .96 </a:t>
            </a:r>
            <a:r>
              <a:rPr lang="en-US" altLang="en-US" sz="1600" dirty="0">
                <a:solidFill>
                  <a:srgbClr val="000000"/>
                </a:solidFill>
                <a:latin typeface="Arial" panose="020B0604020202020204" pitchFamily="34" charset="0"/>
                <a:cs typeface="Arial" panose="020B0604020202020204" pitchFamily="34" charset="0"/>
              </a:rPr>
              <a:t>per pay period</a:t>
            </a:r>
          </a:p>
          <a:p>
            <a:pPr marL="914400" lvl="2" indent="0" fontAlgn="base">
              <a:lnSpc>
                <a:spcPct val="80000"/>
              </a:lnSpc>
              <a:spcAft>
                <a:spcPct val="0"/>
              </a:spcAft>
              <a:buClr>
                <a:srgbClr val="0070C0"/>
              </a:buClr>
              <a:buNone/>
            </a:pPr>
            <a:endParaRPr lang="en-US" altLang="en-US" sz="400" dirty="0" smtClean="0">
              <a:solidFill>
                <a:srgbClr val="000000"/>
              </a:solidFill>
              <a:latin typeface="Arial" panose="020B0604020202020204" pitchFamily="34" charset="0"/>
              <a:cs typeface="Arial" panose="020B0604020202020204" pitchFamily="34" charset="0"/>
            </a:endParaRPr>
          </a:p>
          <a:p>
            <a:pPr marL="914400" lvl="2" indent="0" fontAlgn="base">
              <a:lnSpc>
                <a:spcPct val="80000"/>
              </a:lnSpc>
              <a:spcAft>
                <a:spcPct val="0"/>
              </a:spcAft>
              <a:buClr>
                <a:srgbClr val="0070C0"/>
              </a:buClr>
              <a:buNone/>
            </a:pPr>
            <a:endParaRPr lang="en-US" altLang="en-US" sz="400" dirty="0">
              <a:solidFill>
                <a:srgbClr val="000000"/>
              </a:solidFill>
              <a:latin typeface="Arial" panose="020B0604020202020204" pitchFamily="34" charset="0"/>
              <a:cs typeface="Arial" panose="020B0604020202020204" pitchFamily="34" charset="0"/>
            </a:endParaRPr>
          </a:p>
          <a:p>
            <a:pPr marL="914400" lvl="2" indent="0" fontAlgn="base">
              <a:lnSpc>
                <a:spcPct val="80000"/>
              </a:lnSpc>
              <a:spcAft>
                <a:spcPct val="0"/>
              </a:spcAft>
              <a:buClr>
                <a:srgbClr val="0070C0"/>
              </a:buClr>
              <a:buNone/>
            </a:pPr>
            <a:endParaRPr lang="en-US" altLang="en-US" sz="400" dirty="0" smtClean="0">
              <a:solidFill>
                <a:srgbClr val="000000"/>
              </a:solidFill>
              <a:latin typeface="Arial" panose="020B0604020202020204" pitchFamily="34" charset="0"/>
              <a:cs typeface="Arial" panose="020B0604020202020204" pitchFamily="34" charset="0"/>
            </a:endParaRPr>
          </a:p>
          <a:p>
            <a:pPr marL="914400" lvl="2" indent="0" fontAlgn="base">
              <a:lnSpc>
                <a:spcPct val="80000"/>
              </a:lnSpc>
              <a:spcAft>
                <a:spcPct val="0"/>
              </a:spcAft>
              <a:buClr>
                <a:srgbClr val="0070C0"/>
              </a:buClr>
              <a:buNone/>
            </a:pPr>
            <a:endParaRPr lang="en-US" altLang="en-US" sz="400" dirty="0">
              <a:solidFill>
                <a:srgbClr val="000000"/>
              </a:solidFill>
              <a:latin typeface="Arial" panose="020B0604020202020204" pitchFamily="34" charset="0"/>
              <a:cs typeface="Arial" panose="020B0604020202020204" pitchFamily="34" charset="0"/>
            </a:endParaRPr>
          </a:p>
          <a:p>
            <a:pPr marL="914400" lvl="2" indent="0" fontAlgn="base">
              <a:lnSpc>
                <a:spcPct val="80000"/>
              </a:lnSpc>
              <a:spcAft>
                <a:spcPct val="0"/>
              </a:spcAft>
              <a:buClr>
                <a:srgbClr val="0070C0"/>
              </a:buClr>
              <a:buNone/>
            </a:pPr>
            <a:endParaRPr lang="en-US" altLang="en-US" sz="400" dirty="0" smtClean="0">
              <a:solidFill>
                <a:srgbClr val="000000"/>
              </a:solidFill>
              <a:latin typeface="Arial" panose="020B0604020202020204" pitchFamily="34" charset="0"/>
              <a:cs typeface="Arial" panose="020B0604020202020204" pitchFamily="34" charset="0"/>
            </a:endParaRPr>
          </a:p>
          <a:p>
            <a:pPr marL="914400" lvl="2" indent="0" fontAlgn="base">
              <a:lnSpc>
                <a:spcPct val="80000"/>
              </a:lnSpc>
              <a:spcAft>
                <a:spcPct val="0"/>
              </a:spcAft>
              <a:buClr>
                <a:srgbClr val="0070C0"/>
              </a:buClr>
              <a:buNone/>
            </a:pPr>
            <a:endParaRPr lang="en-US" altLang="en-US" sz="400" dirty="0">
              <a:solidFill>
                <a:srgbClr val="000000"/>
              </a:solidFill>
              <a:latin typeface="Arial" panose="020B0604020202020204" pitchFamily="34" charset="0"/>
              <a:cs typeface="Arial" panose="020B0604020202020204" pitchFamily="34" charset="0"/>
            </a:endParaRPr>
          </a:p>
          <a:p>
            <a:pPr marL="914400" lvl="2" indent="0" fontAlgn="base">
              <a:lnSpc>
                <a:spcPct val="80000"/>
              </a:lnSpc>
              <a:spcAft>
                <a:spcPct val="0"/>
              </a:spcAft>
              <a:buClr>
                <a:srgbClr val="0070C0"/>
              </a:buClr>
              <a:buNone/>
            </a:pPr>
            <a:endParaRPr lang="en-US" altLang="en-US" sz="400" dirty="0" smtClean="0">
              <a:solidFill>
                <a:srgbClr val="000000"/>
              </a:solidFill>
              <a:latin typeface="Arial" panose="020B0604020202020204" pitchFamily="34" charset="0"/>
              <a:cs typeface="Arial" panose="020B0604020202020204" pitchFamily="34" charset="0"/>
            </a:endParaRPr>
          </a:p>
          <a:p>
            <a:pPr marL="914400" lvl="2" indent="0" fontAlgn="base">
              <a:lnSpc>
                <a:spcPct val="80000"/>
              </a:lnSpc>
              <a:spcAft>
                <a:spcPct val="0"/>
              </a:spcAft>
              <a:buClr>
                <a:srgbClr val="0070C0"/>
              </a:buClr>
              <a:buNone/>
            </a:pPr>
            <a:endParaRPr lang="en-US" altLang="en-US" sz="400" dirty="0">
              <a:solidFill>
                <a:srgbClr val="000000"/>
              </a:solidFill>
              <a:latin typeface="Arial" panose="020B0604020202020204" pitchFamily="34" charset="0"/>
              <a:cs typeface="Arial" panose="020B0604020202020204" pitchFamily="34" charset="0"/>
            </a:endParaRPr>
          </a:p>
          <a:p>
            <a:pPr marL="914400" lvl="2" indent="0" fontAlgn="base">
              <a:lnSpc>
                <a:spcPct val="80000"/>
              </a:lnSpc>
              <a:spcAft>
                <a:spcPct val="0"/>
              </a:spcAft>
              <a:buClr>
                <a:srgbClr val="0070C0"/>
              </a:buClr>
              <a:buNone/>
            </a:pPr>
            <a:endParaRPr lang="en-US" altLang="en-US" sz="400" dirty="0" smtClean="0">
              <a:solidFill>
                <a:srgbClr val="000000"/>
              </a:solidFill>
              <a:latin typeface="Arial" panose="020B0604020202020204" pitchFamily="34" charset="0"/>
              <a:cs typeface="Arial" panose="020B0604020202020204" pitchFamily="34" charset="0"/>
            </a:endParaRPr>
          </a:p>
          <a:p>
            <a:pPr lvl="2" fontAlgn="base">
              <a:lnSpc>
                <a:spcPct val="80000"/>
              </a:lnSpc>
              <a:spcAft>
                <a:spcPct val="0"/>
              </a:spcAft>
              <a:buClr>
                <a:srgbClr val="0070C0"/>
              </a:buClr>
              <a:buFont typeface="Arial" panose="020B0604020202020204" pitchFamily="34" charset="0"/>
              <a:buChar char="•"/>
            </a:pPr>
            <a:r>
              <a:rPr lang="en-US" altLang="en-US" sz="1600" dirty="0" smtClean="0">
                <a:solidFill>
                  <a:srgbClr val="000000"/>
                </a:solidFill>
                <a:latin typeface="Arial" panose="020B0604020202020204" pitchFamily="34" charset="0"/>
                <a:cs typeface="Arial" panose="020B0604020202020204" pitchFamily="34" charset="0"/>
              </a:rPr>
              <a:t>Average increase for single, part-time = + $  .53 per pay period</a:t>
            </a:r>
          </a:p>
          <a:p>
            <a:pPr marL="914400" lvl="2" indent="0" fontAlgn="base">
              <a:lnSpc>
                <a:spcPct val="80000"/>
              </a:lnSpc>
              <a:spcAft>
                <a:spcPct val="0"/>
              </a:spcAft>
              <a:buClr>
                <a:srgbClr val="0070C0"/>
              </a:buClr>
              <a:buNone/>
            </a:pPr>
            <a:endParaRPr lang="en-US" altLang="en-US" sz="1600" dirty="0" smtClean="0">
              <a:solidFill>
                <a:srgbClr val="000000"/>
              </a:solidFill>
              <a:latin typeface="Arial" panose="020B0604020202020204" pitchFamily="34" charset="0"/>
              <a:cs typeface="Arial" panose="020B0604020202020204" pitchFamily="34" charset="0"/>
            </a:endParaRPr>
          </a:p>
          <a:p>
            <a:pPr lvl="2" fontAlgn="base">
              <a:lnSpc>
                <a:spcPct val="80000"/>
              </a:lnSpc>
              <a:spcAft>
                <a:spcPct val="0"/>
              </a:spcAft>
              <a:buClr>
                <a:srgbClr val="0070C0"/>
              </a:buClr>
              <a:buFont typeface="Arial" panose="020B0604020202020204" pitchFamily="34" charset="0"/>
              <a:buChar char="•"/>
            </a:pPr>
            <a:r>
              <a:rPr lang="en-US" altLang="en-US" sz="1600" dirty="0">
                <a:solidFill>
                  <a:srgbClr val="000000"/>
                </a:solidFill>
                <a:latin typeface="Arial" panose="020B0604020202020204" pitchFamily="34" charset="0"/>
                <a:cs typeface="Arial" panose="020B0604020202020204" pitchFamily="34" charset="0"/>
              </a:rPr>
              <a:t>Average increase for </a:t>
            </a:r>
            <a:r>
              <a:rPr lang="en-US" altLang="en-US" sz="1600" dirty="0" smtClean="0">
                <a:solidFill>
                  <a:srgbClr val="000000"/>
                </a:solidFill>
                <a:latin typeface="Arial" panose="020B0604020202020204" pitchFamily="34" charset="0"/>
                <a:cs typeface="Arial" panose="020B0604020202020204" pitchFamily="34" charset="0"/>
              </a:rPr>
              <a:t>family, </a:t>
            </a:r>
            <a:r>
              <a:rPr lang="en-US" altLang="en-US" sz="1600" dirty="0">
                <a:solidFill>
                  <a:srgbClr val="000000"/>
                </a:solidFill>
                <a:latin typeface="Arial" panose="020B0604020202020204" pitchFamily="34" charset="0"/>
                <a:cs typeface="Arial" panose="020B0604020202020204" pitchFamily="34" charset="0"/>
              </a:rPr>
              <a:t>part-time = + $ </a:t>
            </a:r>
            <a:r>
              <a:rPr lang="en-US" altLang="en-US" sz="1600" dirty="0" smtClean="0">
                <a:solidFill>
                  <a:srgbClr val="000000"/>
                </a:solidFill>
                <a:latin typeface="Arial" panose="020B0604020202020204" pitchFamily="34" charset="0"/>
                <a:cs typeface="Arial" panose="020B0604020202020204" pitchFamily="34" charset="0"/>
              </a:rPr>
              <a:t>1.53 </a:t>
            </a:r>
            <a:r>
              <a:rPr lang="en-US" altLang="en-US" sz="1600" dirty="0">
                <a:solidFill>
                  <a:srgbClr val="000000"/>
                </a:solidFill>
                <a:latin typeface="Arial" panose="020B0604020202020204" pitchFamily="34" charset="0"/>
                <a:cs typeface="Arial" panose="020B0604020202020204" pitchFamily="34" charset="0"/>
              </a:rPr>
              <a:t>per pay period</a:t>
            </a:r>
          </a:p>
          <a:p>
            <a:pPr lvl="2" fontAlgn="base">
              <a:lnSpc>
                <a:spcPct val="80000"/>
              </a:lnSpc>
              <a:spcAft>
                <a:spcPct val="0"/>
              </a:spcAft>
              <a:buClr>
                <a:srgbClr val="0070C0"/>
              </a:buClr>
              <a:buFont typeface="Arial" panose="020B0604020202020204" pitchFamily="34" charset="0"/>
              <a:buChar char="•"/>
            </a:pPr>
            <a:endParaRPr lang="en-US" altLang="en-US" sz="1600" dirty="0" smtClean="0">
              <a:solidFill>
                <a:srgbClr val="000000"/>
              </a:solidFill>
              <a:latin typeface="Arial" panose="020B0604020202020204" pitchFamily="34" charset="0"/>
              <a:cs typeface="Arial" panose="020B0604020202020204" pitchFamily="34" charset="0"/>
            </a:endParaRPr>
          </a:p>
          <a:p>
            <a:pPr lvl="2" fontAlgn="base">
              <a:lnSpc>
                <a:spcPct val="80000"/>
              </a:lnSpc>
              <a:spcAft>
                <a:spcPct val="0"/>
              </a:spcAft>
              <a:buClr>
                <a:srgbClr val="0070C0"/>
              </a:buClr>
              <a:buFont typeface="Arial" panose="020B0604020202020204" pitchFamily="34" charset="0"/>
              <a:buChar char="•"/>
            </a:pPr>
            <a:endParaRPr lang="en-US" altLang="en-US" sz="1600" dirty="0">
              <a:solidFill>
                <a:srgbClr val="000000"/>
              </a:solidFill>
              <a:latin typeface="Arial" panose="020B0604020202020204" pitchFamily="34" charset="0"/>
              <a:cs typeface="Arial" panose="020B0604020202020204" pitchFamily="34" charset="0"/>
            </a:endParaRPr>
          </a:p>
          <a:p>
            <a:pPr marL="0" indent="0">
              <a:buNone/>
            </a:pPr>
            <a:endParaRPr lang="en-US" sz="1000" dirty="0">
              <a:latin typeface="Arial" panose="020B0604020202020204" pitchFamily="34" charset="0"/>
              <a:cs typeface="Arial" panose="020B0604020202020204" pitchFamily="34" charset="0"/>
            </a:endParaRPr>
          </a:p>
          <a:p>
            <a:pPr marL="0" indent="0">
              <a:buNone/>
            </a:pPr>
            <a:endParaRPr lang="en-US" sz="1000" dirty="0"/>
          </a:p>
          <a:p>
            <a:pPr marL="914400" lvl="2" indent="0" fontAlgn="base">
              <a:lnSpc>
                <a:spcPct val="80000"/>
              </a:lnSpc>
              <a:spcAft>
                <a:spcPct val="0"/>
              </a:spcAft>
              <a:buClr>
                <a:srgbClr val="0070C0"/>
              </a:buClr>
              <a:buNone/>
            </a:pPr>
            <a:endParaRPr lang="en-US" altLang="en-US" sz="1600" b="1" dirty="0" smtClean="0">
              <a:solidFill>
                <a:srgbClr val="000000"/>
              </a:solidFill>
              <a:latin typeface="Calibri" pitchFamily="34" charset="0"/>
              <a:cs typeface="Arial" charset="0"/>
            </a:endParaRPr>
          </a:p>
        </p:txBody>
      </p:sp>
      <p:sp>
        <p:nvSpPr>
          <p:cNvPr id="6" name="Rectangle 1"/>
          <p:cNvSpPr>
            <a:spLocks noChangeArrowheads="1"/>
          </p:cNvSpPr>
          <p:nvPr/>
        </p:nvSpPr>
        <p:spPr bwMode="auto">
          <a:xfrm>
            <a:off x="1038225" y="399312"/>
            <a:ext cx="67167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fontAlgn="base">
              <a:spcBef>
                <a:spcPct val="0"/>
              </a:spcBef>
              <a:spcAft>
                <a:spcPct val="0"/>
              </a:spcAft>
              <a:buFontTx/>
              <a:buNone/>
            </a:pPr>
            <a:r>
              <a:rPr lang="en-US" altLang="en-US" sz="2800" b="1" dirty="0" smtClean="0">
                <a:solidFill>
                  <a:srgbClr val="0066CC"/>
                </a:solidFill>
                <a:cs typeface="Arial" charset="0"/>
              </a:rPr>
              <a:t> </a:t>
            </a:r>
            <a:endParaRPr lang="en-US" altLang="en-US" sz="2800" b="1" dirty="0">
              <a:solidFill>
                <a:srgbClr val="0066CC"/>
              </a:solidFill>
              <a:cs typeface="Arial" charset="0"/>
            </a:endParaRPr>
          </a:p>
        </p:txBody>
      </p:sp>
      <p:sp>
        <p:nvSpPr>
          <p:cNvPr id="7" name="Title 3"/>
          <p:cNvSpPr txBox="1">
            <a:spLocks/>
          </p:cNvSpPr>
          <p:nvPr/>
        </p:nvSpPr>
        <p:spPr bwMode="auto">
          <a:xfrm>
            <a:off x="367439" y="203117"/>
            <a:ext cx="8321040" cy="871257"/>
          </a:xfrm>
          <a:prstGeom prst="rect">
            <a:avLst/>
          </a:prstGeom>
          <a:noFill/>
          <a:ln w="9525">
            <a:noFill/>
            <a:miter lim="800000"/>
            <a:headEnd/>
            <a:tailEnd/>
          </a:ln>
        </p:spPr>
        <p:txBody>
          <a:bodyPr vert="horz" wrap="square" lIns="80067" tIns="40039" rIns="80067" bIns="40039" numCol="1" anchor="ctr" anchorCtr="0" compatLnSpc="1">
            <a:prstTxWarp prst="textNoShape">
              <a:avLst/>
            </a:prstTxWarp>
          </a:bodyPr>
          <a:lstStyle>
            <a:lvl1pPr algn="ctr" defTabSz="799667" rtl="0" eaLnBrk="1" fontAlgn="base" hangingPunct="1">
              <a:spcBef>
                <a:spcPct val="0"/>
              </a:spcBef>
              <a:spcAft>
                <a:spcPct val="0"/>
              </a:spcAft>
              <a:defRPr sz="2800">
                <a:solidFill>
                  <a:schemeClr val="tx2"/>
                </a:solidFill>
                <a:latin typeface="Arial" panose="020B0604020202020204" pitchFamily="34" charset="0"/>
                <a:ea typeface="+mj-ea"/>
                <a:cs typeface="Arial" panose="020B0604020202020204" pitchFamily="34" charset="0"/>
              </a:defRPr>
            </a:lvl1pPr>
            <a:lvl2pPr algn="l" defTabSz="799667" rtl="0" eaLnBrk="1" fontAlgn="base" hangingPunct="1">
              <a:spcBef>
                <a:spcPct val="0"/>
              </a:spcBef>
              <a:spcAft>
                <a:spcPct val="0"/>
              </a:spcAft>
              <a:defRPr sz="2000">
                <a:solidFill>
                  <a:schemeClr val="tx2"/>
                </a:solidFill>
                <a:latin typeface="ScalaSansLF-Bold" pitchFamily="2" charset="0"/>
              </a:defRPr>
            </a:lvl2pPr>
            <a:lvl3pPr algn="l" defTabSz="799667" rtl="0" eaLnBrk="1" fontAlgn="base" hangingPunct="1">
              <a:spcBef>
                <a:spcPct val="0"/>
              </a:spcBef>
              <a:spcAft>
                <a:spcPct val="0"/>
              </a:spcAft>
              <a:defRPr sz="2000">
                <a:solidFill>
                  <a:schemeClr val="tx2"/>
                </a:solidFill>
                <a:latin typeface="ScalaSansLF-Bold" pitchFamily="2" charset="0"/>
              </a:defRPr>
            </a:lvl3pPr>
            <a:lvl4pPr algn="l" defTabSz="799667" rtl="0" eaLnBrk="1" fontAlgn="base" hangingPunct="1">
              <a:spcBef>
                <a:spcPct val="0"/>
              </a:spcBef>
              <a:spcAft>
                <a:spcPct val="0"/>
              </a:spcAft>
              <a:defRPr sz="2000">
                <a:solidFill>
                  <a:schemeClr val="tx2"/>
                </a:solidFill>
                <a:latin typeface="ScalaSansLF-Bold" pitchFamily="2" charset="0"/>
              </a:defRPr>
            </a:lvl4pPr>
            <a:lvl5pPr algn="l" defTabSz="799667" rtl="0" eaLnBrk="1" fontAlgn="base" hangingPunct="1">
              <a:spcBef>
                <a:spcPct val="0"/>
              </a:spcBef>
              <a:spcAft>
                <a:spcPct val="0"/>
              </a:spcAft>
              <a:defRPr sz="2000">
                <a:solidFill>
                  <a:schemeClr val="tx2"/>
                </a:solidFill>
                <a:latin typeface="ScalaSansLF-Bold" pitchFamily="2" charset="0"/>
              </a:defRPr>
            </a:lvl5pPr>
            <a:lvl6pPr marL="359682" algn="l" defTabSz="801834" rtl="0" eaLnBrk="1" fontAlgn="base" hangingPunct="1">
              <a:spcBef>
                <a:spcPct val="0"/>
              </a:spcBef>
              <a:spcAft>
                <a:spcPct val="0"/>
              </a:spcAft>
              <a:defRPr sz="2000">
                <a:solidFill>
                  <a:schemeClr val="tx2"/>
                </a:solidFill>
                <a:latin typeface="ScalaSansLF-Bold" pitchFamily="2" charset="0"/>
              </a:defRPr>
            </a:lvl6pPr>
            <a:lvl7pPr marL="719358" algn="l" defTabSz="801834" rtl="0" eaLnBrk="1" fontAlgn="base" hangingPunct="1">
              <a:spcBef>
                <a:spcPct val="0"/>
              </a:spcBef>
              <a:spcAft>
                <a:spcPct val="0"/>
              </a:spcAft>
              <a:defRPr sz="2000">
                <a:solidFill>
                  <a:schemeClr val="tx2"/>
                </a:solidFill>
                <a:latin typeface="ScalaSansLF-Bold" pitchFamily="2" charset="0"/>
              </a:defRPr>
            </a:lvl7pPr>
            <a:lvl8pPr marL="1079064" algn="l" defTabSz="801834" rtl="0" eaLnBrk="1" fontAlgn="base" hangingPunct="1">
              <a:spcBef>
                <a:spcPct val="0"/>
              </a:spcBef>
              <a:spcAft>
                <a:spcPct val="0"/>
              </a:spcAft>
              <a:defRPr sz="2000">
                <a:solidFill>
                  <a:schemeClr val="tx2"/>
                </a:solidFill>
                <a:latin typeface="ScalaSansLF-Bold" pitchFamily="2" charset="0"/>
              </a:defRPr>
            </a:lvl8pPr>
            <a:lvl9pPr marL="1438744" algn="l" defTabSz="801834" rtl="0" eaLnBrk="1" fontAlgn="base" hangingPunct="1">
              <a:spcBef>
                <a:spcPct val="0"/>
              </a:spcBef>
              <a:spcAft>
                <a:spcPct val="0"/>
              </a:spcAft>
              <a:defRPr sz="2000">
                <a:solidFill>
                  <a:schemeClr val="tx2"/>
                </a:solidFill>
                <a:latin typeface="ScalaSansLF-Bold" pitchFamily="2" charset="0"/>
              </a:defRPr>
            </a:lvl9pPr>
          </a:lstStyle>
          <a:p>
            <a:pPr algn="l"/>
            <a:r>
              <a:rPr lang="en-US" kern="0" dirty="0" smtClean="0"/>
              <a:t>              </a:t>
            </a:r>
            <a:r>
              <a:rPr lang="en-US" b="1" kern="0" dirty="0" smtClean="0">
                <a:solidFill>
                  <a:srgbClr val="000099"/>
                </a:solidFill>
              </a:rPr>
              <a:t>2018 Dental Plan </a:t>
            </a:r>
            <a:endParaRPr lang="en-US" b="1" kern="0" dirty="0">
              <a:solidFill>
                <a:srgbClr val="000099"/>
              </a:solidFill>
            </a:endParaRPr>
          </a:p>
        </p:txBody>
      </p:sp>
      <p:pic>
        <p:nvPicPr>
          <p:cNvPr id="10" name="Picture 9" descr="F:\Data\BAF\Hrm\Abbie\CLIPART\HP_OneLine_color.png"/>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52975" y="439320"/>
            <a:ext cx="2572174" cy="443203"/>
          </a:xfrm>
          <a:prstGeom prst="rect">
            <a:avLst/>
          </a:prstGeom>
          <a:noFill/>
          <a:ln>
            <a:noFill/>
          </a:ln>
        </p:spPr>
      </p:pic>
      <p:pic>
        <p:nvPicPr>
          <p:cNvPr id="11" name="Picture 10"/>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333500" y="660922"/>
            <a:ext cx="857250" cy="784864"/>
          </a:xfrm>
          <a:prstGeom prst="rect">
            <a:avLst/>
          </a:prstGeom>
          <a:noFill/>
        </p:spPr>
      </p:pic>
      <p:cxnSp>
        <p:nvCxnSpPr>
          <p:cNvPr id="3" name="Straight Connector 2"/>
          <p:cNvCxnSpPr/>
          <p:nvPr/>
        </p:nvCxnSpPr>
        <p:spPr bwMode="auto">
          <a:xfrm flipV="1">
            <a:off x="914400" y="3542603"/>
            <a:ext cx="6772275" cy="1"/>
          </a:xfrm>
          <a:prstGeom prst="line">
            <a:avLst/>
          </a:prstGeom>
          <a:solidFill>
            <a:schemeClr val="accent1"/>
          </a:solidFill>
          <a:ln w="15875" cap="flat" cmpd="sng" algn="ctr">
            <a:solidFill>
              <a:srgbClr val="0070C0"/>
            </a:solidFill>
            <a:prstDash val="solid"/>
            <a:round/>
            <a:headEnd type="none" w="med" len="med"/>
            <a:tailEnd type="none" w="med" len="med"/>
          </a:ln>
          <a:effectLst/>
        </p:spPr>
      </p:cxnSp>
      <p:pic>
        <p:nvPicPr>
          <p:cNvPr id="13" name="Picture 12" descr="C:\Users\ajande\AppData\Local\Microsoft\Windows\Temporary Internet Files\Content.IE5\OD3K7WOU\toothpaste-on-toothbrush[1].jpg"/>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039062" y="4714875"/>
            <a:ext cx="1939925" cy="1233487"/>
          </a:xfrm>
          <a:prstGeom prst="rect">
            <a:avLst/>
          </a:prstGeom>
          <a:noFill/>
          <a:ln>
            <a:noFill/>
          </a:ln>
        </p:spPr>
      </p:pic>
      <p:pic>
        <p:nvPicPr>
          <p:cNvPr id="14" name="Picture 13" descr="F:\Data\BAF\Hrm\Abbie\CLIPART\Live Healthy Logo.png"/>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5268" y="177352"/>
            <a:ext cx="1276350" cy="1276350"/>
          </a:xfrm>
          <a:prstGeom prst="rect">
            <a:avLst/>
          </a:prstGeom>
          <a:noFill/>
          <a:ln>
            <a:noFill/>
          </a:ln>
        </p:spPr>
      </p:pic>
    </p:spTree>
    <p:extLst>
      <p:ext uri="{BB962C8B-B14F-4D97-AF65-F5344CB8AC3E}">
        <p14:creationId xmlns:p14="http://schemas.microsoft.com/office/powerpoint/2010/main" val="41357815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4"/>
          <p:cNvSpPr txBox="1">
            <a:spLocks noChangeArrowheads="1"/>
          </p:cNvSpPr>
          <p:nvPr/>
        </p:nvSpPr>
        <p:spPr bwMode="auto">
          <a:xfrm>
            <a:off x="609600" y="1828800"/>
            <a:ext cx="8077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spcBef>
                <a:spcPct val="0"/>
              </a:spcBef>
              <a:spcAft>
                <a:spcPct val="0"/>
              </a:spcAft>
              <a:buFontTx/>
              <a:buNone/>
            </a:pPr>
            <a:endParaRPr lang="en-US" altLang="en-US" sz="1800" b="1">
              <a:solidFill>
                <a:srgbClr val="000000"/>
              </a:solidFill>
              <a:cs typeface="Arial" charset="0"/>
            </a:endParaRPr>
          </a:p>
        </p:txBody>
      </p:sp>
      <p:sp>
        <p:nvSpPr>
          <p:cNvPr id="6148" name="Rectangle 3"/>
          <p:cNvSpPr txBox="1">
            <a:spLocks noChangeArrowheads="1"/>
          </p:cNvSpPr>
          <p:nvPr/>
        </p:nvSpPr>
        <p:spPr bwMode="auto">
          <a:xfrm>
            <a:off x="381000" y="922532"/>
            <a:ext cx="8305800" cy="524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marL="342900" indent="-342900"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lvl="1" algn="ctr" fontAlgn="base">
              <a:lnSpc>
                <a:spcPct val="80000"/>
              </a:lnSpc>
              <a:spcAft>
                <a:spcPct val="0"/>
              </a:spcAft>
              <a:buFont typeface="Wingdings" pitchFamily="2" charset="2"/>
              <a:buNone/>
            </a:pPr>
            <a:endParaRPr lang="en-US" altLang="en-US" sz="1100" b="1" dirty="0">
              <a:solidFill>
                <a:srgbClr val="000000"/>
              </a:solidFill>
              <a:latin typeface="Calibri" pitchFamily="34" charset="0"/>
              <a:cs typeface="Arial" charset="0"/>
            </a:endParaRPr>
          </a:p>
          <a:p>
            <a:pPr lvl="1" fontAlgn="base">
              <a:lnSpc>
                <a:spcPct val="80000"/>
              </a:lnSpc>
              <a:spcAft>
                <a:spcPct val="0"/>
              </a:spcAft>
              <a:buNone/>
            </a:pPr>
            <a:r>
              <a:rPr lang="en-US" sz="2000" b="1" dirty="0" smtClean="0">
                <a:solidFill>
                  <a:srgbClr val="0070C0"/>
                </a:solidFill>
              </a:rPr>
              <a:t>                New </a:t>
            </a:r>
            <a:r>
              <a:rPr lang="en-US" sz="2000" b="1" dirty="0">
                <a:solidFill>
                  <a:srgbClr val="0070C0"/>
                </a:solidFill>
              </a:rPr>
              <a:t>Plan </a:t>
            </a:r>
            <a:r>
              <a:rPr lang="en-US" sz="2000" b="1" dirty="0" smtClean="0">
                <a:solidFill>
                  <a:srgbClr val="0070C0"/>
                </a:solidFill>
              </a:rPr>
              <a:t>Administrator - HealthPartners </a:t>
            </a:r>
            <a:r>
              <a:rPr lang="en-US" sz="2000" b="1" dirty="0">
                <a:solidFill>
                  <a:srgbClr val="0070C0"/>
                </a:solidFill>
              </a:rPr>
              <a:t>for 2018!</a:t>
            </a:r>
          </a:p>
          <a:p>
            <a:pPr lvl="1" fontAlgn="base">
              <a:lnSpc>
                <a:spcPct val="80000"/>
              </a:lnSpc>
              <a:spcAft>
                <a:spcPct val="0"/>
              </a:spcAft>
              <a:buFont typeface="Wingdings" pitchFamily="2" charset="2"/>
              <a:buNone/>
            </a:pPr>
            <a:endParaRPr lang="en-US" altLang="en-US" sz="500" b="1" i="1" dirty="0" smtClean="0">
              <a:solidFill>
                <a:srgbClr val="000000"/>
              </a:solidFill>
              <a:latin typeface="Calibri" pitchFamily="34" charset="0"/>
              <a:cs typeface="Arial" charset="0"/>
            </a:endParaRPr>
          </a:p>
          <a:p>
            <a:pPr lvl="1" fontAlgn="base">
              <a:lnSpc>
                <a:spcPct val="80000"/>
              </a:lnSpc>
              <a:spcAft>
                <a:spcPct val="0"/>
              </a:spcAft>
              <a:buFont typeface="Wingdings" pitchFamily="2" charset="2"/>
              <a:buNone/>
            </a:pPr>
            <a:endParaRPr lang="en-US" altLang="en-US" sz="500" b="1" i="1" dirty="0">
              <a:solidFill>
                <a:srgbClr val="000000"/>
              </a:solidFill>
              <a:latin typeface="Calibri" pitchFamily="34" charset="0"/>
              <a:cs typeface="Arial" charset="0"/>
            </a:endParaRPr>
          </a:p>
          <a:p>
            <a:pPr marL="914400" lvl="2" indent="0" fontAlgn="base">
              <a:lnSpc>
                <a:spcPct val="80000"/>
              </a:lnSpc>
              <a:spcAft>
                <a:spcPct val="0"/>
              </a:spcAft>
              <a:buClr>
                <a:srgbClr val="0070C0"/>
              </a:buClr>
              <a:buNone/>
            </a:pPr>
            <a:endParaRPr lang="en-US" altLang="en-US" sz="1000" dirty="0" smtClean="0">
              <a:solidFill>
                <a:srgbClr val="000000"/>
              </a:solidFill>
              <a:latin typeface="Calibri" pitchFamily="34" charset="0"/>
              <a:cs typeface="Arial" charset="0"/>
            </a:endParaRPr>
          </a:p>
          <a:p>
            <a:pPr marL="0" indent="0">
              <a:buNone/>
            </a:pPr>
            <a:endParaRPr lang="en-US" sz="1000" dirty="0"/>
          </a:p>
          <a:p>
            <a:pPr marL="0" indent="0">
              <a:spcBef>
                <a:spcPts val="0"/>
              </a:spcBef>
              <a:buNone/>
            </a:pPr>
            <a:endParaRPr lang="en-US" sz="600" dirty="0"/>
          </a:p>
          <a:p>
            <a:pPr>
              <a:spcBef>
                <a:spcPts val="0"/>
              </a:spcBef>
              <a:buClr>
                <a:srgbClr val="0070C0"/>
              </a:buClr>
            </a:pPr>
            <a:r>
              <a:rPr lang="en-US" sz="1800" dirty="0"/>
              <a:t>Changes during Annual Open Enrollment or </a:t>
            </a:r>
            <a:r>
              <a:rPr lang="en-US" sz="1800" dirty="0" smtClean="0"/>
              <a:t>within 30 </a:t>
            </a:r>
            <a:r>
              <a:rPr lang="en-US" sz="1800" dirty="0"/>
              <a:t>days of life </a:t>
            </a:r>
            <a:r>
              <a:rPr lang="en-US" sz="1800" dirty="0" smtClean="0"/>
              <a:t>event</a:t>
            </a:r>
          </a:p>
          <a:p>
            <a:pPr marL="0" indent="0">
              <a:spcBef>
                <a:spcPts val="0"/>
              </a:spcBef>
              <a:buClr>
                <a:srgbClr val="0070C0"/>
              </a:buClr>
              <a:buNone/>
            </a:pPr>
            <a:endParaRPr lang="en-US" sz="1800" dirty="0"/>
          </a:p>
          <a:p>
            <a:pPr>
              <a:spcBef>
                <a:spcPts val="0"/>
              </a:spcBef>
              <a:buClr>
                <a:srgbClr val="0070C0"/>
              </a:buClr>
            </a:pPr>
            <a:r>
              <a:rPr lang="en-US" sz="1800" dirty="0"/>
              <a:t>Proof of Dependent Eligibility required for </a:t>
            </a:r>
            <a:r>
              <a:rPr lang="en-US" sz="1800" u="sng" dirty="0"/>
              <a:t>new</a:t>
            </a:r>
            <a:r>
              <a:rPr lang="en-US" sz="1800" dirty="0"/>
              <a:t> dependents added</a:t>
            </a:r>
          </a:p>
          <a:p>
            <a:pPr marL="0" indent="0">
              <a:spcBef>
                <a:spcPts val="0"/>
              </a:spcBef>
              <a:buClr>
                <a:srgbClr val="0070C0"/>
              </a:buClr>
              <a:buNone/>
            </a:pPr>
            <a:r>
              <a:rPr lang="en-US" sz="1800" dirty="0"/>
              <a:t>     to </a:t>
            </a:r>
            <a:r>
              <a:rPr lang="en-US" sz="1800" dirty="0" smtClean="0"/>
              <a:t>dental (health </a:t>
            </a:r>
            <a:r>
              <a:rPr lang="en-US" sz="1800" dirty="0"/>
              <a:t>and/or vision) </a:t>
            </a:r>
            <a:r>
              <a:rPr lang="en-US" sz="1800" dirty="0" smtClean="0"/>
              <a:t>plan </a:t>
            </a:r>
            <a:r>
              <a:rPr lang="en-US" sz="1800" dirty="0"/>
              <a:t>for </a:t>
            </a:r>
            <a:r>
              <a:rPr lang="en-US" sz="1800" dirty="0" smtClean="0"/>
              <a:t>2018 – See information at </a:t>
            </a:r>
          </a:p>
          <a:p>
            <a:pPr marL="0" indent="0">
              <a:spcBef>
                <a:spcPts val="0"/>
              </a:spcBef>
              <a:buClr>
                <a:srgbClr val="0070C0"/>
              </a:buClr>
              <a:buNone/>
            </a:pPr>
            <a:r>
              <a:rPr lang="en-US" sz="1800" dirty="0"/>
              <a:t> </a:t>
            </a:r>
            <a:r>
              <a:rPr lang="en-US" sz="1800" dirty="0" smtClean="0"/>
              <a:t>    BellinBenefits.org (2018 Benefit Information).</a:t>
            </a:r>
            <a:endParaRPr lang="en-US" sz="1800" dirty="0"/>
          </a:p>
          <a:p>
            <a:pPr marL="0" indent="0">
              <a:spcBef>
                <a:spcPts val="0"/>
              </a:spcBef>
              <a:buClr>
                <a:srgbClr val="0070C0"/>
              </a:buClr>
              <a:buNone/>
            </a:pPr>
            <a:endParaRPr lang="en-US" sz="600" dirty="0"/>
          </a:p>
          <a:p>
            <a:pPr marL="290224" lvl="1" indent="0">
              <a:spcBef>
                <a:spcPts val="0"/>
              </a:spcBef>
              <a:buClr>
                <a:srgbClr val="0070C0"/>
              </a:buClr>
              <a:buNone/>
            </a:pPr>
            <a:endParaRPr lang="en-US" sz="1800" dirty="0"/>
          </a:p>
          <a:p>
            <a:pPr marL="457200" lvl="1" indent="0" fontAlgn="base">
              <a:lnSpc>
                <a:spcPct val="80000"/>
              </a:lnSpc>
              <a:spcAft>
                <a:spcPct val="0"/>
              </a:spcAft>
              <a:buClr>
                <a:srgbClr val="0070C0"/>
              </a:buClr>
              <a:buNone/>
            </a:pPr>
            <a:r>
              <a:rPr lang="en-US" altLang="en-US" sz="2000" b="1" dirty="0" smtClean="0">
                <a:solidFill>
                  <a:srgbClr val="000000"/>
                </a:solidFill>
                <a:latin typeface="Arial" panose="020B0604020202020204" pitchFamily="34" charset="0"/>
                <a:cs typeface="Arial" panose="020B0604020202020204" pitchFamily="34" charset="0"/>
              </a:rPr>
              <a:t> </a:t>
            </a:r>
          </a:p>
          <a:p>
            <a:pPr marL="914400" lvl="2" indent="0" fontAlgn="base">
              <a:lnSpc>
                <a:spcPct val="80000"/>
              </a:lnSpc>
              <a:spcAft>
                <a:spcPct val="0"/>
              </a:spcAft>
              <a:buClr>
                <a:srgbClr val="0070C0"/>
              </a:buClr>
              <a:buNone/>
            </a:pPr>
            <a:endParaRPr lang="en-US" altLang="en-US" sz="400" dirty="0" smtClean="0">
              <a:solidFill>
                <a:srgbClr val="000000"/>
              </a:solidFill>
              <a:latin typeface="Arial" panose="020B0604020202020204" pitchFamily="34" charset="0"/>
              <a:cs typeface="Arial" panose="020B0604020202020204" pitchFamily="34" charset="0"/>
            </a:endParaRPr>
          </a:p>
          <a:p>
            <a:pPr marL="914400" lvl="2" indent="0" fontAlgn="base">
              <a:lnSpc>
                <a:spcPct val="80000"/>
              </a:lnSpc>
              <a:spcAft>
                <a:spcPct val="0"/>
              </a:spcAft>
              <a:buClr>
                <a:srgbClr val="0070C0"/>
              </a:buClr>
              <a:buNone/>
            </a:pPr>
            <a:endParaRPr lang="en-US" altLang="en-US" sz="400" dirty="0">
              <a:solidFill>
                <a:srgbClr val="000000"/>
              </a:solidFill>
              <a:latin typeface="Arial" panose="020B0604020202020204" pitchFamily="34" charset="0"/>
              <a:cs typeface="Arial" panose="020B0604020202020204" pitchFamily="34" charset="0"/>
            </a:endParaRPr>
          </a:p>
          <a:p>
            <a:pPr marL="914400" lvl="2" indent="0" fontAlgn="base">
              <a:lnSpc>
                <a:spcPct val="80000"/>
              </a:lnSpc>
              <a:spcAft>
                <a:spcPct val="0"/>
              </a:spcAft>
              <a:buClr>
                <a:srgbClr val="0070C0"/>
              </a:buClr>
              <a:buNone/>
            </a:pPr>
            <a:endParaRPr lang="en-US" altLang="en-US" sz="400" dirty="0" smtClean="0">
              <a:solidFill>
                <a:srgbClr val="000000"/>
              </a:solidFill>
              <a:latin typeface="Arial" panose="020B0604020202020204" pitchFamily="34" charset="0"/>
              <a:cs typeface="Arial" panose="020B0604020202020204" pitchFamily="34" charset="0"/>
            </a:endParaRPr>
          </a:p>
          <a:p>
            <a:pPr marL="914400" lvl="2" indent="0" fontAlgn="base">
              <a:lnSpc>
                <a:spcPct val="80000"/>
              </a:lnSpc>
              <a:spcAft>
                <a:spcPct val="0"/>
              </a:spcAft>
              <a:buClr>
                <a:srgbClr val="0070C0"/>
              </a:buClr>
              <a:buNone/>
            </a:pPr>
            <a:endParaRPr lang="en-US" altLang="en-US" sz="400" dirty="0">
              <a:solidFill>
                <a:srgbClr val="000000"/>
              </a:solidFill>
              <a:latin typeface="Arial" panose="020B0604020202020204" pitchFamily="34" charset="0"/>
              <a:cs typeface="Arial" panose="020B0604020202020204" pitchFamily="34" charset="0"/>
            </a:endParaRPr>
          </a:p>
          <a:p>
            <a:pPr marL="0" indent="0">
              <a:buNone/>
            </a:pPr>
            <a:endParaRPr lang="en-US" sz="1000" dirty="0">
              <a:latin typeface="Arial" panose="020B0604020202020204" pitchFamily="34" charset="0"/>
              <a:cs typeface="Arial" panose="020B0604020202020204" pitchFamily="34" charset="0"/>
            </a:endParaRPr>
          </a:p>
          <a:p>
            <a:pPr marL="0" indent="0">
              <a:buNone/>
            </a:pPr>
            <a:endParaRPr lang="en-US" sz="1000" dirty="0"/>
          </a:p>
          <a:p>
            <a:pPr marL="914400" lvl="2" indent="0" fontAlgn="base">
              <a:lnSpc>
                <a:spcPct val="80000"/>
              </a:lnSpc>
              <a:spcAft>
                <a:spcPct val="0"/>
              </a:spcAft>
              <a:buClr>
                <a:srgbClr val="0070C0"/>
              </a:buClr>
              <a:buNone/>
            </a:pPr>
            <a:endParaRPr lang="en-US" altLang="en-US" sz="1600" b="1" dirty="0" smtClean="0">
              <a:solidFill>
                <a:srgbClr val="000000"/>
              </a:solidFill>
              <a:latin typeface="Calibri" pitchFamily="34" charset="0"/>
              <a:cs typeface="Arial" charset="0"/>
            </a:endParaRPr>
          </a:p>
        </p:txBody>
      </p:sp>
      <p:sp>
        <p:nvSpPr>
          <p:cNvPr id="6" name="Rectangle 1"/>
          <p:cNvSpPr>
            <a:spLocks noChangeArrowheads="1"/>
          </p:cNvSpPr>
          <p:nvPr/>
        </p:nvSpPr>
        <p:spPr bwMode="auto">
          <a:xfrm>
            <a:off x="1038225" y="399312"/>
            <a:ext cx="67167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fontAlgn="base">
              <a:spcBef>
                <a:spcPct val="0"/>
              </a:spcBef>
              <a:spcAft>
                <a:spcPct val="0"/>
              </a:spcAft>
              <a:buFontTx/>
              <a:buNone/>
            </a:pPr>
            <a:r>
              <a:rPr lang="en-US" altLang="en-US" sz="2800" b="1" dirty="0" smtClean="0">
                <a:solidFill>
                  <a:srgbClr val="0066CC"/>
                </a:solidFill>
                <a:cs typeface="Arial" charset="0"/>
              </a:rPr>
              <a:t> </a:t>
            </a:r>
            <a:endParaRPr lang="en-US" altLang="en-US" sz="2800" b="1" dirty="0">
              <a:solidFill>
                <a:srgbClr val="0066CC"/>
              </a:solidFill>
              <a:cs typeface="Arial" charset="0"/>
            </a:endParaRPr>
          </a:p>
        </p:txBody>
      </p:sp>
      <p:sp>
        <p:nvSpPr>
          <p:cNvPr id="7" name="Title 3"/>
          <p:cNvSpPr txBox="1">
            <a:spLocks/>
          </p:cNvSpPr>
          <p:nvPr/>
        </p:nvSpPr>
        <p:spPr bwMode="auto">
          <a:xfrm>
            <a:off x="367439" y="203117"/>
            <a:ext cx="8321040" cy="871257"/>
          </a:xfrm>
          <a:prstGeom prst="rect">
            <a:avLst/>
          </a:prstGeom>
          <a:noFill/>
          <a:ln w="9525">
            <a:noFill/>
            <a:miter lim="800000"/>
            <a:headEnd/>
            <a:tailEnd/>
          </a:ln>
        </p:spPr>
        <p:txBody>
          <a:bodyPr vert="horz" wrap="square" lIns="80067" tIns="40039" rIns="80067" bIns="40039" numCol="1" anchor="ctr" anchorCtr="0" compatLnSpc="1">
            <a:prstTxWarp prst="textNoShape">
              <a:avLst/>
            </a:prstTxWarp>
          </a:bodyPr>
          <a:lstStyle>
            <a:lvl1pPr algn="ctr" defTabSz="799667" rtl="0" eaLnBrk="1" fontAlgn="base" hangingPunct="1">
              <a:spcBef>
                <a:spcPct val="0"/>
              </a:spcBef>
              <a:spcAft>
                <a:spcPct val="0"/>
              </a:spcAft>
              <a:defRPr sz="2800">
                <a:solidFill>
                  <a:schemeClr val="tx2"/>
                </a:solidFill>
                <a:latin typeface="Arial" panose="020B0604020202020204" pitchFamily="34" charset="0"/>
                <a:ea typeface="+mj-ea"/>
                <a:cs typeface="Arial" panose="020B0604020202020204" pitchFamily="34" charset="0"/>
              </a:defRPr>
            </a:lvl1pPr>
            <a:lvl2pPr algn="l" defTabSz="799667" rtl="0" eaLnBrk="1" fontAlgn="base" hangingPunct="1">
              <a:spcBef>
                <a:spcPct val="0"/>
              </a:spcBef>
              <a:spcAft>
                <a:spcPct val="0"/>
              </a:spcAft>
              <a:defRPr sz="2000">
                <a:solidFill>
                  <a:schemeClr val="tx2"/>
                </a:solidFill>
                <a:latin typeface="ScalaSansLF-Bold" pitchFamily="2" charset="0"/>
              </a:defRPr>
            </a:lvl2pPr>
            <a:lvl3pPr algn="l" defTabSz="799667" rtl="0" eaLnBrk="1" fontAlgn="base" hangingPunct="1">
              <a:spcBef>
                <a:spcPct val="0"/>
              </a:spcBef>
              <a:spcAft>
                <a:spcPct val="0"/>
              </a:spcAft>
              <a:defRPr sz="2000">
                <a:solidFill>
                  <a:schemeClr val="tx2"/>
                </a:solidFill>
                <a:latin typeface="ScalaSansLF-Bold" pitchFamily="2" charset="0"/>
              </a:defRPr>
            </a:lvl3pPr>
            <a:lvl4pPr algn="l" defTabSz="799667" rtl="0" eaLnBrk="1" fontAlgn="base" hangingPunct="1">
              <a:spcBef>
                <a:spcPct val="0"/>
              </a:spcBef>
              <a:spcAft>
                <a:spcPct val="0"/>
              </a:spcAft>
              <a:defRPr sz="2000">
                <a:solidFill>
                  <a:schemeClr val="tx2"/>
                </a:solidFill>
                <a:latin typeface="ScalaSansLF-Bold" pitchFamily="2" charset="0"/>
              </a:defRPr>
            </a:lvl4pPr>
            <a:lvl5pPr algn="l" defTabSz="799667" rtl="0" eaLnBrk="1" fontAlgn="base" hangingPunct="1">
              <a:spcBef>
                <a:spcPct val="0"/>
              </a:spcBef>
              <a:spcAft>
                <a:spcPct val="0"/>
              </a:spcAft>
              <a:defRPr sz="2000">
                <a:solidFill>
                  <a:schemeClr val="tx2"/>
                </a:solidFill>
                <a:latin typeface="ScalaSansLF-Bold" pitchFamily="2" charset="0"/>
              </a:defRPr>
            </a:lvl5pPr>
            <a:lvl6pPr marL="359682" algn="l" defTabSz="801834" rtl="0" eaLnBrk="1" fontAlgn="base" hangingPunct="1">
              <a:spcBef>
                <a:spcPct val="0"/>
              </a:spcBef>
              <a:spcAft>
                <a:spcPct val="0"/>
              </a:spcAft>
              <a:defRPr sz="2000">
                <a:solidFill>
                  <a:schemeClr val="tx2"/>
                </a:solidFill>
                <a:latin typeface="ScalaSansLF-Bold" pitchFamily="2" charset="0"/>
              </a:defRPr>
            </a:lvl6pPr>
            <a:lvl7pPr marL="719358" algn="l" defTabSz="801834" rtl="0" eaLnBrk="1" fontAlgn="base" hangingPunct="1">
              <a:spcBef>
                <a:spcPct val="0"/>
              </a:spcBef>
              <a:spcAft>
                <a:spcPct val="0"/>
              </a:spcAft>
              <a:defRPr sz="2000">
                <a:solidFill>
                  <a:schemeClr val="tx2"/>
                </a:solidFill>
                <a:latin typeface="ScalaSansLF-Bold" pitchFamily="2" charset="0"/>
              </a:defRPr>
            </a:lvl7pPr>
            <a:lvl8pPr marL="1079064" algn="l" defTabSz="801834" rtl="0" eaLnBrk="1" fontAlgn="base" hangingPunct="1">
              <a:spcBef>
                <a:spcPct val="0"/>
              </a:spcBef>
              <a:spcAft>
                <a:spcPct val="0"/>
              </a:spcAft>
              <a:defRPr sz="2000">
                <a:solidFill>
                  <a:schemeClr val="tx2"/>
                </a:solidFill>
                <a:latin typeface="ScalaSansLF-Bold" pitchFamily="2" charset="0"/>
              </a:defRPr>
            </a:lvl8pPr>
            <a:lvl9pPr marL="1438744" algn="l" defTabSz="801834" rtl="0" eaLnBrk="1" fontAlgn="base" hangingPunct="1">
              <a:spcBef>
                <a:spcPct val="0"/>
              </a:spcBef>
              <a:spcAft>
                <a:spcPct val="0"/>
              </a:spcAft>
              <a:defRPr sz="2000">
                <a:solidFill>
                  <a:schemeClr val="tx2"/>
                </a:solidFill>
                <a:latin typeface="ScalaSansLF-Bold" pitchFamily="2" charset="0"/>
              </a:defRPr>
            </a:lvl9pPr>
          </a:lstStyle>
          <a:p>
            <a:pPr algn="l"/>
            <a:r>
              <a:rPr lang="en-US" kern="0" dirty="0" smtClean="0"/>
              <a:t>                </a:t>
            </a:r>
            <a:r>
              <a:rPr lang="en-US" b="1" kern="0" dirty="0" smtClean="0">
                <a:solidFill>
                  <a:srgbClr val="000099"/>
                </a:solidFill>
              </a:rPr>
              <a:t>2018 Dental Plan </a:t>
            </a:r>
            <a:endParaRPr lang="en-US" b="1" kern="0" dirty="0">
              <a:solidFill>
                <a:srgbClr val="000099"/>
              </a:solidFill>
            </a:endParaRPr>
          </a:p>
        </p:txBody>
      </p:sp>
      <p:pic>
        <p:nvPicPr>
          <p:cNvPr id="10" name="Picture 9" descr="F:\Data\BAF\Hrm\Abbie\CLIPART\HP_OneLine_color.png"/>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77993" y="408100"/>
            <a:ext cx="2572174" cy="523220"/>
          </a:xfrm>
          <a:prstGeom prst="rect">
            <a:avLst/>
          </a:prstGeom>
          <a:noFill/>
          <a:ln>
            <a:noFill/>
          </a:ln>
        </p:spPr>
      </p:pic>
      <p:pic>
        <p:nvPicPr>
          <p:cNvPr id="11" name="Picture 10"/>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333500" y="660922"/>
            <a:ext cx="857250" cy="784864"/>
          </a:xfrm>
          <a:prstGeom prst="rect">
            <a:avLst/>
          </a:prstGeom>
          <a:noFill/>
        </p:spPr>
      </p:pic>
      <p:sp>
        <p:nvSpPr>
          <p:cNvPr id="14" name="TextBox 13"/>
          <p:cNvSpPr txBox="1"/>
          <p:nvPr/>
        </p:nvSpPr>
        <p:spPr>
          <a:xfrm>
            <a:off x="285749" y="6181724"/>
            <a:ext cx="5057776" cy="461665"/>
          </a:xfrm>
          <a:prstGeom prst="rect">
            <a:avLst/>
          </a:prstGeom>
          <a:noFill/>
        </p:spPr>
        <p:txBody>
          <a:bodyPr wrap="square" rtlCol="0">
            <a:spAutoFit/>
          </a:bodyPr>
          <a:lstStyle/>
          <a:p>
            <a:r>
              <a:rPr lang="en-US" sz="1200" b="1" dirty="0" smtClean="0">
                <a:solidFill>
                  <a:srgbClr val="000099"/>
                </a:solidFill>
                <a:latin typeface="Arial" panose="020B0604020202020204" pitchFamily="34" charset="0"/>
                <a:cs typeface="Arial" panose="020B0604020202020204" pitchFamily="34" charset="0"/>
              </a:rPr>
              <a:t>More information at BellinBenefits.org,</a:t>
            </a:r>
          </a:p>
          <a:p>
            <a:r>
              <a:rPr lang="en-US" sz="1200" b="1" dirty="0" smtClean="0">
                <a:solidFill>
                  <a:srgbClr val="000099"/>
                </a:solidFill>
                <a:latin typeface="Arial" panose="020B0604020202020204" pitchFamily="34" charset="0"/>
                <a:cs typeface="Arial" panose="020B0604020202020204" pitchFamily="34" charset="0"/>
              </a:rPr>
              <a:t> (2018 Benefit Information)!</a:t>
            </a:r>
            <a:endParaRPr lang="en-US" sz="1200" b="1" dirty="0">
              <a:solidFill>
                <a:srgbClr val="000099"/>
              </a:solidFill>
              <a:latin typeface="Arial" panose="020B0604020202020204" pitchFamily="34" charset="0"/>
              <a:cs typeface="Arial" panose="020B0604020202020204" pitchFamily="34" charset="0"/>
            </a:endParaRPr>
          </a:p>
        </p:txBody>
      </p:sp>
      <p:pic>
        <p:nvPicPr>
          <p:cNvPr id="13" name="Picture 12" descr="C:\Users\ajande\AppData\Local\Microsoft\Windows\Temporary Internet Files\Content.IE5\IKLYXHR9\3634146677_3e95a2dc00[1].jpg"/>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100137" y="4038600"/>
            <a:ext cx="2181225" cy="1647825"/>
          </a:xfrm>
          <a:prstGeom prst="rect">
            <a:avLst/>
          </a:prstGeom>
          <a:noFill/>
          <a:ln>
            <a:noFill/>
          </a:ln>
        </p:spPr>
      </p:pic>
      <p:pic>
        <p:nvPicPr>
          <p:cNvPr id="15" name="Picture 14" descr="F:\Data\BAF\Hrm\Abbie\CLIPART\Live Healthy Logo.png"/>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5268" y="177352"/>
            <a:ext cx="1276350" cy="1276350"/>
          </a:xfrm>
          <a:prstGeom prst="rect">
            <a:avLst/>
          </a:prstGeom>
          <a:noFill/>
          <a:ln>
            <a:noFill/>
          </a:ln>
        </p:spPr>
      </p:pic>
    </p:spTree>
    <p:extLst>
      <p:ext uri="{BB962C8B-B14F-4D97-AF65-F5344CB8AC3E}">
        <p14:creationId xmlns:p14="http://schemas.microsoft.com/office/powerpoint/2010/main" val="21021525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4"/>
          <p:cNvSpPr txBox="1">
            <a:spLocks noChangeArrowheads="1"/>
          </p:cNvSpPr>
          <p:nvPr/>
        </p:nvSpPr>
        <p:spPr bwMode="auto">
          <a:xfrm>
            <a:off x="609600" y="1828800"/>
            <a:ext cx="8077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spcBef>
                <a:spcPct val="0"/>
              </a:spcBef>
              <a:spcAft>
                <a:spcPct val="0"/>
              </a:spcAft>
              <a:buFontTx/>
              <a:buNone/>
            </a:pPr>
            <a:endParaRPr lang="en-US" altLang="en-US" sz="1800" b="1">
              <a:solidFill>
                <a:srgbClr val="000000"/>
              </a:solidFill>
              <a:cs typeface="Arial" charset="0"/>
            </a:endParaRPr>
          </a:p>
        </p:txBody>
      </p:sp>
      <p:sp>
        <p:nvSpPr>
          <p:cNvPr id="6148" name="Rectangle 3"/>
          <p:cNvSpPr txBox="1">
            <a:spLocks noChangeArrowheads="1"/>
          </p:cNvSpPr>
          <p:nvPr/>
        </p:nvSpPr>
        <p:spPr bwMode="auto">
          <a:xfrm>
            <a:off x="381000" y="955592"/>
            <a:ext cx="8107878" cy="524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marL="342900" indent="-342900"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lvl="1" algn="ctr" fontAlgn="base">
              <a:lnSpc>
                <a:spcPct val="80000"/>
              </a:lnSpc>
              <a:spcAft>
                <a:spcPct val="0"/>
              </a:spcAft>
              <a:buFont typeface="Wingdings" pitchFamily="2" charset="2"/>
              <a:buNone/>
            </a:pPr>
            <a:endParaRPr lang="en-US" altLang="en-US" sz="1100" b="1" dirty="0">
              <a:solidFill>
                <a:srgbClr val="000000"/>
              </a:solidFill>
              <a:latin typeface="Calibri" pitchFamily="34" charset="0"/>
              <a:cs typeface="Arial" charset="0"/>
            </a:endParaRPr>
          </a:p>
          <a:p>
            <a:pPr lvl="1" fontAlgn="base">
              <a:lnSpc>
                <a:spcPct val="80000"/>
              </a:lnSpc>
              <a:spcAft>
                <a:spcPct val="0"/>
              </a:spcAft>
              <a:buFont typeface="Wingdings" pitchFamily="2" charset="2"/>
              <a:buNone/>
            </a:pPr>
            <a:endParaRPr lang="en-US" altLang="en-US" sz="500" b="1" i="1" dirty="0" smtClean="0">
              <a:solidFill>
                <a:srgbClr val="000000"/>
              </a:solidFill>
              <a:latin typeface="Calibri" pitchFamily="34" charset="0"/>
              <a:cs typeface="Arial" charset="0"/>
            </a:endParaRPr>
          </a:p>
          <a:p>
            <a:pPr lvl="1" fontAlgn="base">
              <a:lnSpc>
                <a:spcPct val="80000"/>
              </a:lnSpc>
              <a:spcAft>
                <a:spcPct val="0"/>
              </a:spcAft>
              <a:buFont typeface="Wingdings" pitchFamily="2" charset="2"/>
              <a:buNone/>
            </a:pPr>
            <a:endParaRPr lang="en-US" altLang="en-US" sz="2200" b="1" dirty="0" smtClean="0">
              <a:solidFill>
                <a:srgbClr val="0070C0"/>
              </a:solidFill>
              <a:latin typeface="Arial" panose="020B0604020202020204" pitchFamily="34" charset="0"/>
              <a:cs typeface="Arial" panose="020B0604020202020204" pitchFamily="34" charset="0"/>
            </a:endParaRPr>
          </a:p>
          <a:p>
            <a:pPr lvl="1" fontAlgn="base">
              <a:lnSpc>
                <a:spcPct val="80000"/>
              </a:lnSpc>
              <a:spcAft>
                <a:spcPct val="0"/>
              </a:spcAft>
              <a:buFont typeface="Wingdings" pitchFamily="2" charset="2"/>
              <a:buNone/>
            </a:pPr>
            <a:endParaRPr lang="en-US" altLang="en-US" sz="2400" b="1" dirty="0" smtClean="0">
              <a:solidFill>
                <a:srgbClr val="0070C0"/>
              </a:solidFill>
              <a:latin typeface="Arial" panose="020B0604020202020204" pitchFamily="34" charset="0"/>
              <a:cs typeface="Arial" panose="020B0604020202020204" pitchFamily="34" charset="0"/>
            </a:endParaRPr>
          </a:p>
          <a:p>
            <a:pPr lvl="1" algn="ctr" fontAlgn="base">
              <a:lnSpc>
                <a:spcPct val="80000"/>
              </a:lnSpc>
              <a:spcAft>
                <a:spcPct val="0"/>
              </a:spcAft>
              <a:buFont typeface="Wingdings" pitchFamily="2" charset="2"/>
              <a:buNone/>
            </a:pPr>
            <a:r>
              <a:rPr lang="en-US" altLang="en-US" sz="2400" b="1" dirty="0" smtClean="0">
                <a:solidFill>
                  <a:srgbClr val="0070C0"/>
                </a:solidFill>
                <a:latin typeface="Arial" panose="020B0604020202020204" pitchFamily="34" charset="0"/>
                <a:cs typeface="Arial" panose="020B0604020202020204" pitchFamily="34" charset="0"/>
              </a:rPr>
              <a:t>    2018 Health and Dental Plan Review</a:t>
            </a:r>
          </a:p>
          <a:p>
            <a:pPr lvl="1" algn="ctr" fontAlgn="base">
              <a:lnSpc>
                <a:spcPct val="80000"/>
              </a:lnSpc>
              <a:spcAft>
                <a:spcPct val="0"/>
              </a:spcAft>
              <a:buFont typeface="Wingdings" pitchFamily="2" charset="2"/>
              <a:buNone/>
            </a:pPr>
            <a:r>
              <a:rPr lang="en-US" altLang="en-US" sz="2400" b="1" dirty="0" smtClean="0">
                <a:solidFill>
                  <a:srgbClr val="0070C0"/>
                </a:solidFill>
                <a:latin typeface="Arial" panose="020B0604020202020204" pitchFamily="34" charset="0"/>
                <a:cs typeface="Arial" panose="020B0604020202020204" pitchFamily="34" charset="0"/>
              </a:rPr>
              <a:t> with HealthPartners</a:t>
            </a:r>
          </a:p>
          <a:p>
            <a:pPr lvl="1" fontAlgn="base">
              <a:lnSpc>
                <a:spcPct val="80000"/>
              </a:lnSpc>
              <a:spcAft>
                <a:spcPct val="0"/>
              </a:spcAft>
              <a:buFont typeface="Wingdings" pitchFamily="2" charset="2"/>
              <a:buNone/>
            </a:pPr>
            <a:endParaRPr lang="en-US" altLang="en-US" sz="500" b="1" i="1" dirty="0">
              <a:solidFill>
                <a:srgbClr val="000000"/>
              </a:solidFill>
              <a:latin typeface="Calibri" pitchFamily="34" charset="0"/>
              <a:cs typeface="Arial" charset="0"/>
            </a:endParaRPr>
          </a:p>
          <a:p>
            <a:pPr marL="0" indent="0">
              <a:spcBef>
                <a:spcPts val="0"/>
              </a:spcBef>
              <a:buNone/>
            </a:pPr>
            <a:endParaRPr lang="en-US" sz="600" dirty="0"/>
          </a:p>
          <a:p>
            <a:pPr marL="290224" lvl="1" indent="0">
              <a:spcBef>
                <a:spcPts val="0"/>
              </a:spcBef>
              <a:buNone/>
            </a:pPr>
            <a:endParaRPr lang="en-US" sz="1800" dirty="0"/>
          </a:p>
          <a:p>
            <a:pPr marL="457200" lvl="1" indent="0" fontAlgn="base">
              <a:lnSpc>
                <a:spcPct val="80000"/>
              </a:lnSpc>
              <a:spcAft>
                <a:spcPct val="0"/>
              </a:spcAft>
              <a:buClr>
                <a:srgbClr val="0070C0"/>
              </a:buClr>
              <a:buNone/>
            </a:pPr>
            <a:r>
              <a:rPr lang="en-US" altLang="en-US" sz="2000" b="1" dirty="0">
                <a:solidFill>
                  <a:srgbClr val="000000"/>
                </a:solidFill>
                <a:latin typeface="Arial" panose="020B0604020202020204" pitchFamily="34" charset="0"/>
                <a:cs typeface="Arial" panose="020B0604020202020204" pitchFamily="34" charset="0"/>
              </a:rPr>
              <a:t> </a:t>
            </a:r>
          </a:p>
          <a:p>
            <a:pPr lvl="1" fontAlgn="base">
              <a:lnSpc>
                <a:spcPct val="80000"/>
              </a:lnSpc>
              <a:spcAft>
                <a:spcPct val="0"/>
              </a:spcAft>
              <a:buClr>
                <a:srgbClr val="0070C0"/>
              </a:buClr>
              <a:buFont typeface="Arial" panose="020B0604020202020204" pitchFamily="34" charset="0"/>
              <a:buChar char="•"/>
            </a:pPr>
            <a:endParaRPr lang="en-US" altLang="en-US" sz="1800" dirty="0" smtClean="0">
              <a:solidFill>
                <a:srgbClr val="000000"/>
              </a:solidFill>
              <a:latin typeface="Arial" panose="020B0604020202020204" pitchFamily="34" charset="0"/>
              <a:cs typeface="Arial" panose="020B0604020202020204" pitchFamily="34" charset="0"/>
            </a:endParaRPr>
          </a:p>
          <a:p>
            <a:pPr marL="457200" lvl="1" indent="0" fontAlgn="base">
              <a:lnSpc>
                <a:spcPct val="80000"/>
              </a:lnSpc>
              <a:spcAft>
                <a:spcPct val="0"/>
              </a:spcAft>
              <a:buClr>
                <a:srgbClr val="0070C0"/>
              </a:buClr>
              <a:buNone/>
            </a:pPr>
            <a:endParaRPr lang="en-US" altLang="en-US" sz="1800" dirty="0" smtClean="0">
              <a:solidFill>
                <a:srgbClr val="000000"/>
              </a:solidFill>
              <a:latin typeface="Arial" panose="020B0604020202020204" pitchFamily="34" charset="0"/>
              <a:cs typeface="Arial" panose="020B0604020202020204" pitchFamily="34" charset="0"/>
            </a:endParaRPr>
          </a:p>
          <a:p>
            <a:pPr lvl="1" fontAlgn="base">
              <a:lnSpc>
                <a:spcPct val="80000"/>
              </a:lnSpc>
              <a:spcAft>
                <a:spcPct val="0"/>
              </a:spcAft>
              <a:buClr>
                <a:srgbClr val="0070C0"/>
              </a:buClr>
              <a:buFont typeface="Arial" panose="020B0604020202020204" pitchFamily="34" charset="0"/>
              <a:buChar char="•"/>
            </a:pPr>
            <a:endParaRPr lang="en-US" altLang="en-US" sz="1800" dirty="0">
              <a:solidFill>
                <a:srgbClr val="000000"/>
              </a:solidFill>
              <a:latin typeface="Arial" panose="020B0604020202020204" pitchFamily="34" charset="0"/>
              <a:cs typeface="Arial" panose="020B0604020202020204" pitchFamily="34" charset="0"/>
            </a:endParaRPr>
          </a:p>
          <a:p>
            <a:pPr lvl="1" fontAlgn="base">
              <a:lnSpc>
                <a:spcPct val="80000"/>
              </a:lnSpc>
              <a:spcAft>
                <a:spcPct val="0"/>
              </a:spcAft>
              <a:buClr>
                <a:srgbClr val="0070C0"/>
              </a:buClr>
              <a:buFont typeface="Arial" panose="020B0604020202020204" pitchFamily="34" charset="0"/>
              <a:buChar char="•"/>
            </a:pPr>
            <a:endParaRPr lang="en-US" altLang="en-US" sz="1800" dirty="0" smtClean="0">
              <a:solidFill>
                <a:srgbClr val="000000"/>
              </a:solidFill>
              <a:latin typeface="Arial" panose="020B0604020202020204" pitchFamily="34" charset="0"/>
              <a:cs typeface="Arial" panose="020B0604020202020204" pitchFamily="34" charset="0"/>
            </a:endParaRPr>
          </a:p>
          <a:p>
            <a:pPr marL="457200" lvl="1" indent="0" fontAlgn="base">
              <a:lnSpc>
                <a:spcPct val="80000"/>
              </a:lnSpc>
              <a:spcAft>
                <a:spcPct val="0"/>
              </a:spcAft>
              <a:buClr>
                <a:srgbClr val="0070C0"/>
              </a:buClr>
              <a:buNone/>
            </a:pPr>
            <a:endParaRPr lang="en-US" altLang="en-US" sz="1800" dirty="0" smtClean="0">
              <a:solidFill>
                <a:srgbClr val="000000"/>
              </a:solidFill>
              <a:latin typeface="Arial" panose="020B0604020202020204" pitchFamily="34" charset="0"/>
              <a:cs typeface="Arial" panose="020B0604020202020204" pitchFamily="34" charset="0"/>
            </a:endParaRPr>
          </a:p>
          <a:p>
            <a:pPr marL="457200" lvl="1" indent="0" fontAlgn="base">
              <a:lnSpc>
                <a:spcPct val="80000"/>
              </a:lnSpc>
              <a:spcAft>
                <a:spcPct val="0"/>
              </a:spcAft>
              <a:buClr>
                <a:srgbClr val="0070C0"/>
              </a:buClr>
              <a:buNone/>
            </a:pPr>
            <a:endParaRPr lang="en-US" altLang="en-US" sz="1600" b="1" dirty="0">
              <a:solidFill>
                <a:srgbClr val="000000"/>
              </a:solidFill>
              <a:latin typeface="Calibri" pitchFamily="34" charset="0"/>
              <a:cs typeface="Arial" charset="0"/>
            </a:endParaRPr>
          </a:p>
          <a:p>
            <a:pPr marL="914400" lvl="2" indent="0" fontAlgn="base">
              <a:lnSpc>
                <a:spcPct val="80000"/>
              </a:lnSpc>
              <a:spcAft>
                <a:spcPct val="0"/>
              </a:spcAft>
              <a:buClr>
                <a:srgbClr val="0070C0"/>
              </a:buClr>
              <a:buNone/>
            </a:pPr>
            <a:endParaRPr lang="en-US" altLang="en-US" sz="1600" b="1" dirty="0" smtClean="0">
              <a:solidFill>
                <a:srgbClr val="000000"/>
              </a:solidFill>
              <a:latin typeface="Arial" panose="020B0604020202020204" pitchFamily="34" charset="0"/>
              <a:cs typeface="Arial" panose="020B0604020202020204" pitchFamily="34" charset="0"/>
            </a:endParaRPr>
          </a:p>
        </p:txBody>
      </p:sp>
      <p:sp>
        <p:nvSpPr>
          <p:cNvPr id="6" name="Rectangle 1"/>
          <p:cNvSpPr>
            <a:spLocks noChangeArrowheads="1"/>
          </p:cNvSpPr>
          <p:nvPr/>
        </p:nvSpPr>
        <p:spPr bwMode="auto">
          <a:xfrm>
            <a:off x="1038225" y="399312"/>
            <a:ext cx="67167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fontAlgn="base">
              <a:spcBef>
                <a:spcPct val="0"/>
              </a:spcBef>
              <a:spcAft>
                <a:spcPct val="0"/>
              </a:spcAft>
              <a:buFontTx/>
              <a:buNone/>
            </a:pPr>
            <a:r>
              <a:rPr lang="en-US" altLang="en-US" sz="2800" b="1" dirty="0" smtClean="0">
                <a:solidFill>
                  <a:srgbClr val="0066CC"/>
                </a:solidFill>
                <a:cs typeface="Arial" charset="0"/>
              </a:rPr>
              <a:t> </a:t>
            </a:r>
            <a:endParaRPr lang="en-US" altLang="en-US" sz="2800" b="1" dirty="0">
              <a:solidFill>
                <a:srgbClr val="0066CC"/>
              </a:solidFill>
              <a:cs typeface="Arial" charset="0"/>
            </a:endParaRPr>
          </a:p>
        </p:txBody>
      </p:sp>
      <p:sp>
        <p:nvSpPr>
          <p:cNvPr id="7" name="Title 3"/>
          <p:cNvSpPr txBox="1">
            <a:spLocks/>
          </p:cNvSpPr>
          <p:nvPr/>
        </p:nvSpPr>
        <p:spPr bwMode="auto">
          <a:xfrm>
            <a:off x="367439" y="203117"/>
            <a:ext cx="8321040" cy="871257"/>
          </a:xfrm>
          <a:prstGeom prst="rect">
            <a:avLst/>
          </a:prstGeom>
          <a:noFill/>
          <a:ln w="9525">
            <a:noFill/>
            <a:miter lim="800000"/>
            <a:headEnd/>
            <a:tailEnd/>
          </a:ln>
        </p:spPr>
        <p:txBody>
          <a:bodyPr vert="horz" wrap="square" lIns="80067" tIns="40039" rIns="80067" bIns="40039" numCol="1" anchor="ctr" anchorCtr="0" compatLnSpc="1">
            <a:prstTxWarp prst="textNoShape">
              <a:avLst/>
            </a:prstTxWarp>
          </a:bodyPr>
          <a:lstStyle>
            <a:lvl1pPr algn="ctr" defTabSz="799667" rtl="0" eaLnBrk="1" fontAlgn="base" hangingPunct="1">
              <a:spcBef>
                <a:spcPct val="0"/>
              </a:spcBef>
              <a:spcAft>
                <a:spcPct val="0"/>
              </a:spcAft>
              <a:defRPr sz="2800">
                <a:solidFill>
                  <a:schemeClr val="tx2"/>
                </a:solidFill>
                <a:latin typeface="Arial" panose="020B0604020202020204" pitchFamily="34" charset="0"/>
                <a:ea typeface="+mj-ea"/>
                <a:cs typeface="Arial" panose="020B0604020202020204" pitchFamily="34" charset="0"/>
              </a:defRPr>
            </a:lvl1pPr>
            <a:lvl2pPr algn="l" defTabSz="799667" rtl="0" eaLnBrk="1" fontAlgn="base" hangingPunct="1">
              <a:spcBef>
                <a:spcPct val="0"/>
              </a:spcBef>
              <a:spcAft>
                <a:spcPct val="0"/>
              </a:spcAft>
              <a:defRPr sz="2000">
                <a:solidFill>
                  <a:schemeClr val="tx2"/>
                </a:solidFill>
                <a:latin typeface="ScalaSansLF-Bold" pitchFamily="2" charset="0"/>
              </a:defRPr>
            </a:lvl2pPr>
            <a:lvl3pPr algn="l" defTabSz="799667" rtl="0" eaLnBrk="1" fontAlgn="base" hangingPunct="1">
              <a:spcBef>
                <a:spcPct val="0"/>
              </a:spcBef>
              <a:spcAft>
                <a:spcPct val="0"/>
              </a:spcAft>
              <a:defRPr sz="2000">
                <a:solidFill>
                  <a:schemeClr val="tx2"/>
                </a:solidFill>
                <a:latin typeface="ScalaSansLF-Bold" pitchFamily="2" charset="0"/>
              </a:defRPr>
            </a:lvl3pPr>
            <a:lvl4pPr algn="l" defTabSz="799667" rtl="0" eaLnBrk="1" fontAlgn="base" hangingPunct="1">
              <a:spcBef>
                <a:spcPct val="0"/>
              </a:spcBef>
              <a:spcAft>
                <a:spcPct val="0"/>
              </a:spcAft>
              <a:defRPr sz="2000">
                <a:solidFill>
                  <a:schemeClr val="tx2"/>
                </a:solidFill>
                <a:latin typeface="ScalaSansLF-Bold" pitchFamily="2" charset="0"/>
              </a:defRPr>
            </a:lvl4pPr>
            <a:lvl5pPr algn="l" defTabSz="799667" rtl="0" eaLnBrk="1" fontAlgn="base" hangingPunct="1">
              <a:spcBef>
                <a:spcPct val="0"/>
              </a:spcBef>
              <a:spcAft>
                <a:spcPct val="0"/>
              </a:spcAft>
              <a:defRPr sz="2000">
                <a:solidFill>
                  <a:schemeClr val="tx2"/>
                </a:solidFill>
                <a:latin typeface="ScalaSansLF-Bold" pitchFamily="2" charset="0"/>
              </a:defRPr>
            </a:lvl5pPr>
            <a:lvl6pPr marL="359682" algn="l" defTabSz="801834" rtl="0" eaLnBrk="1" fontAlgn="base" hangingPunct="1">
              <a:spcBef>
                <a:spcPct val="0"/>
              </a:spcBef>
              <a:spcAft>
                <a:spcPct val="0"/>
              </a:spcAft>
              <a:defRPr sz="2000">
                <a:solidFill>
                  <a:schemeClr val="tx2"/>
                </a:solidFill>
                <a:latin typeface="ScalaSansLF-Bold" pitchFamily="2" charset="0"/>
              </a:defRPr>
            </a:lvl6pPr>
            <a:lvl7pPr marL="719358" algn="l" defTabSz="801834" rtl="0" eaLnBrk="1" fontAlgn="base" hangingPunct="1">
              <a:spcBef>
                <a:spcPct val="0"/>
              </a:spcBef>
              <a:spcAft>
                <a:spcPct val="0"/>
              </a:spcAft>
              <a:defRPr sz="2000">
                <a:solidFill>
                  <a:schemeClr val="tx2"/>
                </a:solidFill>
                <a:latin typeface="ScalaSansLF-Bold" pitchFamily="2" charset="0"/>
              </a:defRPr>
            </a:lvl7pPr>
            <a:lvl8pPr marL="1079064" algn="l" defTabSz="801834" rtl="0" eaLnBrk="1" fontAlgn="base" hangingPunct="1">
              <a:spcBef>
                <a:spcPct val="0"/>
              </a:spcBef>
              <a:spcAft>
                <a:spcPct val="0"/>
              </a:spcAft>
              <a:defRPr sz="2000">
                <a:solidFill>
                  <a:schemeClr val="tx2"/>
                </a:solidFill>
                <a:latin typeface="ScalaSansLF-Bold" pitchFamily="2" charset="0"/>
              </a:defRPr>
            </a:lvl8pPr>
            <a:lvl9pPr marL="1438744" algn="l" defTabSz="801834" rtl="0" eaLnBrk="1" fontAlgn="base" hangingPunct="1">
              <a:spcBef>
                <a:spcPct val="0"/>
              </a:spcBef>
              <a:spcAft>
                <a:spcPct val="0"/>
              </a:spcAft>
              <a:defRPr sz="2000">
                <a:solidFill>
                  <a:schemeClr val="tx2"/>
                </a:solidFill>
                <a:latin typeface="ScalaSansLF-Bold" pitchFamily="2" charset="0"/>
              </a:defRPr>
            </a:lvl9pPr>
          </a:lstStyle>
          <a:p>
            <a:r>
              <a:rPr lang="en-US" b="1" kern="0" dirty="0" smtClean="0">
                <a:solidFill>
                  <a:srgbClr val="000099"/>
                </a:solidFill>
              </a:rPr>
              <a:t>2018 Benefit Review</a:t>
            </a:r>
            <a:endParaRPr lang="en-US" b="1" kern="0" dirty="0">
              <a:solidFill>
                <a:srgbClr val="000099"/>
              </a:solidFill>
            </a:endParaRPr>
          </a:p>
        </p:txBody>
      </p:sp>
      <p:sp>
        <p:nvSpPr>
          <p:cNvPr id="10" name="TextBox 9"/>
          <p:cNvSpPr txBox="1"/>
          <p:nvPr/>
        </p:nvSpPr>
        <p:spPr>
          <a:xfrm>
            <a:off x="285749" y="6205259"/>
            <a:ext cx="5057776" cy="461665"/>
          </a:xfrm>
          <a:prstGeom prst="rect">
            <a:avLst/>
          </a:prstGeom>
          <a:noFill/>
        </p:spPr>
        <p:txBody>
          <a:bodyPr wrap="square" rtlCol="0">
            <a:spAutoFit/>
          </a:bodyPr>
          <a:lstStyle/>
          <a:p>
            <a:r>
              <a:rPr lang="en-US" sz="1200" b="1" dirty="0" smtClean="0">
                <a:solidFill>
                  <a:srgbClr val="2805BB"/>
                </a:solidFill>
                <a:latin typeface="Arial" panose="020B0604020202020204" pitchFamily="34" charset="0"/>
                <a:cs typeface="Arial" panose="020B0604020202020204" pitchFamily="34" charset="0"/>
              </a:rPr>
              <a:t>More information at BellinBenefits.org, </a:t>
            </a:r>
          </a:p>
          <a:p>
            <a:r>
              <a:rPr lang="en-US" sz="1200" b="1" dirty="0" smtClean="0">
                <a:solidFill>
                  <a:srgbClr val="2805BB"/>
                </a:solidFill>
                <a:latin typeface="Arial" panose="020B0604020202020204" pitchFamily="34" charset="0"/>
                <a:cs typeface="Arial" panose="020B0604020202020204" pitchFamily="34" charset="0"/>
              </a:rPr>
              <a:t>(2018 Benefit Information)!</a:t>
            </a:r>
            <a:endParaRPr lang="en-US" sz="1200" b="1" dirty="0">
              <a:solidFill>
                <a:srgbClr val="2805BB"/>
              </a:solidFill>
              <a:latin typeface="Arial" panose="020B0604020202020204" pitchFamily="34" charset="0"/>
              <a:cs typeface="Arial" panose="020B0604020202020204" pitchFamily="34" charset="0"/>
            </a:endParaRPr>
          </a:p>
        </p:txBody>
      </p:sp>
      <p:pic>
        <p:nvPicPr>
          <p:cNvPr id="8" name="Picture 7" descr="F:\Data\BAF\Hrm\Abbie\CLIPART\Live Healthy Logo.png"/>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5268" y="177352"/>
            <a:ext cx="1276350" cy="1276350"/>
          </a:xfrm>
          <a:prstGeom prst="rect">
            <a:avLst/>
          </a:prstGeom>
          <a:noFill/>
          <a:ln>
            <a:noFill/>
          </a:ln>
        </p:spPr>
      </p:pic>
      <p:pic>
        <p:nvPicPr>
          <p:cNvPr id="11" name="Picture 10" descr="F:\Data\BAF\Hrm\Abbie\CLIPART\HP_OneLine_color.png"/>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110496" y="2839620"/>
            <a:ext cx="2572174" cy="443203"/>
          </a:xfrm>
          <a:prstGeom prst="rect">
            <a:avLst/>
          </a:prstGeom>
          <a:noFill/>
          <a:ln>
            <a:noFill/>
          </a:ln>
        </p:spPr>
      </p:pic>
    </p:spTree>
    <p:extLst>
      <p:ext uri="{BB962C8B-B14F-4D97-AF65-F5344CB8AC3E}">
        <p14:creationId xmlns:p14="http://schemas.microsoft.com/office/powerpoint/2010/main" val="19107301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2018 OPEN ENROLLMENT</a:t>
            </a:r>
            <a:endParaRPr lang="en-US" dirty="0"/>
          </a:p>
        </p:txBody>
      </p:sp>
      <p:sp>
        <p:nvSpPr>
          <p:cNvPr id="3" name="Text Placeholder 2"/>
          <p:cNvSpPr>
            <a:spLocks noGrp="1"/>
          </p:cNvSpPr>
          <p:nvPr>
            <p:ph type="body" sz="quarter" idx="11"/>
          </p:nvPr>
        </p:nvSpPr>
        <p:spPr/>
        <p:txBody>
          <a:bodyPr/>
          <a:lstStyle/>
          <a:p>
            <a:r>
              <a:rPr lang="en-US" dirty="0" smtClean="0"/>
              <a:t>Plans for a healthier you</a:t>
            </a:r>
            <a:endParaRPr lang="en-US" dirty="0"/>
          </a:p>
        </p:txBody>
      </p:sp>
    </p:spTree>
    <p:extLst>
      <p:ext uri="{BB962C8B-B14F-4D97-AF65-F5344CB8AC3E}">
        <p14:creationId xmlns:p14="http://schemas.microsoft.com/office/powerpoint/2010/main" val="27177707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0895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Today, you’ll</a:t>
            </a:r>
            <a:endParaRPr lang="en-US" dirty="0"/>
          </a:p>
        </p:txBody>
      </p:sp>
      <p:grpSp>
        <p:nvGrpSpPr>
          <p:cNvPr id="5" name="Group 4"/>
          <p:cNvGrpSpPr/>
          <p:nvPr/>
        </p:nvGrpSpPr>
        <p:grpSpPr>
          <a:xfrm>
            <a:off x="-784115" y="2379945"/>
            <a:ext cx="8450498" cy="3097530"/>
            <a:chOff x="541102" y="2199650"/>
            <a:chExt cx="8450498" cy="3097530"/>
          </a:xfrm>
        </p:grpSpPr>
        <p:sp>
          <p:nvSpPr>
            <p:cNvPr id="14" name="Rectangle 13"/>
            <p:cNvSpPr/>
            <p:nvPr/>
          </p:nvSpPr>
          <p:spPr>
            <a:xfrm>
              <a:off x="541102" y="3102084"/>
              <a:ext cx="2403946" cy="1292662"/>
            </a:xfrm>
            <a:prstGeom prst="rect">
              <a:avLst/>
            </a:prstGeom>
          </p:spPr>
          <p:txBody>
            <a:bodyPr wrap="square">
              <a:spAutoFit/>
            </a:bodyPr>
            <a:lstStyle/>
            <a:p>
              <a:pPr algn="ctr" defTabSz="457200"/>
              <a:r>
                <a:rPr lang="en-US" sz="2600" dirty="0">
                  <a:solidFill>
                    <a:prstClr val="white"/>
                  </a:solidFill>
                </a:rPr>
                <a:t>Get an overview of your plan options</a:t>
              </a:r>
            </a:p>
          </p:txBody>
        </p:sp>
        <p:grpSp>
          <p:nvGrpSpPr>
            <p:cNvPr id="7" name="Group 6"/>
            <p:cNvGrpSpPr/>
            <p:nvPr/>
          </p:nvGrpSpPr>
          <p:grpSpPr>
            <a:xfrm>
              <a:off x="3044190" y="2199650"/>
              <a:ext cx="3097530" cy="3097530"/>
              <a:chOff x="3710133" y="1417638"/>
              <a:chExt cx="3097530" cy="3097530"/>
            </a:xfrm>
            <a:solidFill>
              <a:srgbClr val="61259E"/>
            </a:solidFill>
          </p:grpSpPr>
          <p:sp>
            <p:nvSpPr>
              <p:cNvPr id="11" name="Oval 10"/>
              <p:cNvSpPr/>
              <p:nvPr/>
            </p:nvSpPr>
            <p:spPr>
              <a:xfrm>
                <a:off x="3710133" y="1417638"/>
                <a:ext cx="3097530" cy="309753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2" name="Rectangle 11"/>
              <p:cNvSpPr/>
              <p:nvPr/>
            </p:nvSpPr>
            <p:spPr>
              <a:xfrm>
                <a:off x="3750945" y="2320072"/>
                <a:ext cx="2973996" cy="1292662"/>
              </a:xfrm>
              <a:prstGeom prst="rect">
                <a:avLst/>
              </a:prstGeom>
              <a:noFill/>
            </p:spPr>
            <p:txBody>
              <a:bodyPr wrap="square">
                <a:spAutoFit/>
              </a:bodyPr>
              <a:lstStyle/>
              <a:p>
                <a:pPr algn="ctr" defTabSz="457200"/>
                <a:r>
                  <a:rPr lang="en-US" sz="2600" dirty="0">
                    <a:solidFill>
                      <a:prstClr val="white"/>
                    </a:solidFill>
                  </a:rPr>
                  <a:t>Understand your coverage and benefits</a:t>
                </a:r>
              </a:p>
            </p:txBody>
          </p:sp>
        </p:grpSp>
        <p:grpSp>
          <p:nvGrpSpPr>
            <p:cNvPr id="8" name="Group 7"/>
            <p:cNvGrpSpPr/>
            <p:nvPr/>
          </p:nvGrpSpPr>
          <p:grpSpPr>
            <a:xfrm>
              <a:off x="5894070" y="2199650"/>
              <a:ext cx="3097530" cy="3097530"/>
              <a:chOff x="5688330" y="2444770"/>
              <a:chExt cx="3097530" cy="3097530"/>
            </a:xfrm>
          </p:grpSpPr>
          <p:sp>
            <p:nvSpPr>
              <p:cNvPr id="9" name="Oval 8"/>
              <p:cNvSpPr/>
              <p:nvPr/>
            </p:nvSpPr>
            <p:spPr>
              <a:xfrm>
                <a:off x="5688330" y="2444770"/>
                <a:ext cx="3097530" cy="3097530"/>
              </a:xfrm>
              <a:prstGeom prst="ellipse">
                <a:avLst/>
              </a:prstGeom>
              <a:solidFill>
                <a:srgbClr val="74B9E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0" name="Rectangle 9"/>
              <p:cNvSpPr/>
              <p:nvPr/>
            </p:nvSpPr>
            <p:spPr>
              <a:xfrm>
                <a:off x="5870112" y="3347204"/>
                <a:ext cx="2733966" cy="1292662"/>
              </a:xfrm>
              <a:prstGeom prst="rect">
                <a:avLst/>
              </a:prstGeom>
            </p:spPr>
            <p:txBody>
              <a:bodyPr wrap="square">
                <a:spAutoFit/>
              </a:bodyPr>
              <a:lstStyle/>
              <a:p>
                <a:pPr algn="ctr" defTabSz="457200"/>
                <a:r>
                  <a:rPr lang="en-US" sz="2600" dirty="0">
                    <a:solidFill>
                      <a:prstClr val="white"/>
                    </a:solidFill>
                  </a:rPr>
                  <a:t>Learn how HealthPartners supports you</a:t>
                </a:r>
              </a:p>
            </p:txBody>
          </p:sp>
        </p:grpSp>
      </p:grpSp>
    </p:spTree>
    <p:extLst>
      <p:ext uri="{BB962C8B-B14F-4D97-AF65-F5344CB8AC3E}">
        <p14:creationId xmlns:p14="http://schemas.microsoft.com/office/powerpoint/2010/main" val="5249132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87195" y="2013593"/>
            <a:ext cx="7521704" cy="4121492"/>
            <a:chOff x="-37213" y="2026137"/>
            <a:chExt cx="7521704" cy="4121492"/>
          </a:xfrm>
        </p:grpSpPr>
        <p:sp>
          <p:nvSpPr>
            <p:cNvPr id="5" name="Up Arrow 4"/>
            <p:cNvSpPr/>
            <p:nvPr/>
          </p:nvSpPr>
          <p:spPr>
            <a:xfrm rot="3328170">
              <a:off x="3480012" y="79952"/>
              <a:ext cx="487254" cy="7521704"/>
            </a:xfrm>
            <a:prstGeom prst="upArrow">
              <a:avLst/>
            </a:prstGeom>
            <a:solidFill>
              <a:srgbClr val="009A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9" name="TextBox 8"/>
            <p:cNvSpPr txBox="1"/>
            <p:nvPr/>
          </p:nvSpPr>
          <p:spPr>
            <a:xfrm rot="19484686">
              <a:off x="600897" y="4315559"/>
              <a:ext cx="2030701" cy="769441"/>
            </a:xfrm>
            <a:prstGeom prst="rect">
              <a:avLst/>
            </a:prstGeom>
            <a:noFill/>
          </p:spPr>
          <p:txBody>
            <a:bodyPr wrap="square" rtlCol="0">
              <a:spAutoFit/>
            </a:bodyPr>
            <a:lstStyle/>
            <a:p>
              <a:pPr algn="ctr" defTabSz="457200"/>
              <a:r>
                <a:rPr lang="en-US" sz="2200" dirty="0">
                  <a:solidFill>
                    <a:srgbClr val="5E6263"/>
                  </a:solidFill>
                </a:rPr>
                <a:t>You pay 100% of costs</a:t>
              </a:r>
            </a:p>
          </p:txBody>
        </p:sp>
        <p:sp>
          <p:nvSpPr>
            <p:cNvPr id="10" name="TextBox 9"/>
            <p:cNvSpPr txBox="1"/>
            <p:nvPr/>
          </p:nvSpPr>
          <p:spPr>
            <a:xfrm rot="19540367">
              <a:off x="3822781" y="2026137"/>
              <a:ext cx="2165154" cy="769441"/>
            </a:xfrm>
            <a:prstGeom prst="rect">
              <a:avLst/>
            </a:prstGeom>
            <a:noFill/>
          </p:spPr>
          <p:txBody>
            <a:bodyPr wrap="square" rtlCol="0">
              <a:spAutoFit/>
            </a:bodyPr>
            <a:lstStyle/>
            <a:p>
              <a:pPr algn="ctr" defTabSz="457200"/>
              <a:r>
                <a:rPr lang="en-US" sz="2200" dirty="0">
                  <a:solidFill>
                    <a:srgbClr val="5E6263"/>
                  </a:solidFill>
                </a:rPr>
                <a:t>You split costs with insurance</a:t>
              </a:r>
            </a:p>
          </p:txBody>
        </p:sp>
        <p:grpSp>
          <p:nvGrpSpPr>
            <p:cNvPr id="3" name="Group 16"/>
            <p:cNvGrpSpPr/>
            <p:nvPr/>
          </p:nvGrpSpPr>
          <p:grpSpPr>
            <a:xfrm>
              <a:off x="2708081" y="3235590"/>
              <a:ext cx="1702526" cy="2912039"/>
              <a:chOff x="3139560" y="2942176"/>
              <a:chExt cx="1702526" cy="2912039"/>
            </a:xfrm>
          </p:grpSpPr>
          <p:cxnSp>
            <p:nvCxnSpPr>
              <p:cNvPr id="11" name="Straight Connector 10"/>
              <p:cNvCxnSpPr/>
              <p:nvPr/>
            </p:nvCxnSpPr>
            <p:spPr>
              <a:xfrm>
                <a:off x="4011085" y="4384911"/>
                <a:ext cx="0" cy="586006"/>
              </a:xfrm>
              <a:prstGeom prst="line">
                <a:avLst/>
              </a:prstGeom>
              <a:ln>
                <a:solidFill>
                  <a:srgbClr val="81C341"/>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3269456" y="2942176"/>
                <a:ext cx="1442735" cy="1442735"/>
              </a:xfrm>
              <a:prstGeom prst="ellipse">
                <a:avLst/>
              </a:prstGeom>
              <a:solidFill>
                <a:srgbClr val="81C3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TextBox 7"/>
              <p:cNvSpPr txBox="1"/>
              <p:nvPr/>
            </p:nvSpPr>
            <p:spPr>
              <a:xfrm>
                <a:off x="3139560" y="3233482"/>
                <a:ext cx="1702526" cy="769441"/>
              </a:xfrm>
              <a:prstGeom prst="rect">
                <a:avLst/>
              </a:prstGeom>
              <a:noFill/>
            </p:spPr>
            <p:txBody>
              <a:bodyPr wrap="square" rtlCol="0">
                <a:spAutoFit/>
              </a:bodyPr>
              <a:lstStyle/>
              <a:p>
                <a:pPr algn="ctr" defTabSz="457200"/>
                <a:r>
                  <a:rPr lang="en-US" sz="2200" dirty="0">
                    <a:solidFill>
                      <a:prstClr val="white"/>
                    </a:solidFill>
                  </a:rPr>
                  <a:t>Your deductible</a:t>
                </a:r>
              </a:p>
            </p:txBody>
          </p:sp>
          <p:pic>
            <p:nvPicPr>
              <p:cNvPr id="15" name="Picture 1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763247" y="5216806"/>
                <a:ext cx="495675" cy="637409"/>
              </a:xfrm>
              <a:prstGeom prst="rect">
                <a:avLst/>
              </a:prstGeom>
            </p:spPr>
          </p:pic>
        </p:grpSp>
      </p:grpSp>
      <p:sp>
        <p:nvSpPr>
          <p:cNvPr id="16" name="Content Placeholder 15"/>
          <p:cNvSpPr>
            <a:spLocks noGrp="1"/>
          </p:cNvSpPr>
          <p:nvPr>
            <p:ph type="body" sz="quarter" idx="10"/>
          </p:nvPr>
        </p:nvSpPr>
        <p:spPr/>
        <p:txBody>
          <a:bodyPr/>
          <a:lstStyle/>
          <a:p>
            <a:r>
              <a:rPr lang="en-US" sz="4000" dirty="0" smtClean="0">
                <a:solidFill>
                  <a:srgbClr val="3365A2"/>
                </a:solidFill>
                <a:latin typeface="Rockwell" pitchFamily="18" charset="0"/>
              </a:rPr>
              <a:t>Deductible plan</a:t>
            </a:r>
            <a:endParaRPr lang="en-US" sz="4000" dirty="0">
              <a:solidFill>
                <a:srgbClr val="3365A2"/>
              </a:solidFill>
              <a:latin typeface="Rockwell" pitchFamily="18" charset="0"/>
            </a:endParaRPr>
          </a:p>
        </p:txBody>
      </p:sp>
      <p:sp>
        <p:nvSpPr>
          <p:cNvPr id="17" name="Text Placeholder 16"/>
          <p:cNvSpPr>
            <a:spLocks noGrp="1"/>
          </p:cNvSpPr>
          <p:nvPr>
            <p:ph type="body" sz="quarter" idx="13"/>
          </p:nvPr>
        </p:nvSpPr>
        <p:spPr>
          <a:xfrm>
            <a:off x="7552958" y="2013593"/>
            <a:ext cx="1499602" cy="3484083"/>
          </a:xfrm>
        </p:spPr>
        <p:txBody>
          <a:bodyPr/>
          <a:lstStyle/>
          <a:p>
            <a:r>
              <a:rPr lang="en-US" dirty="0" smtClean="0"/>
              <a:t>Your plan kicks in after you pay a certain amount. That’s your deductible. </a:t>
            </a:r>
            <a:endParaRPr lang="en-US" dirty="0"/>
          </a:p>
        </p:txBody>
      </p:sp>
    </p:spTree>
    <p:custDataLst>
      <p:tags r:id="rId1"/>
    </p:custDataLst>
    <p:extLst>
      <p:ext uri="{BB962C8B-B14F-4D97-AF65-F5344CB8AC3E}">
        <p14:creationId xmlns:p14="http://schemas.microsoft.com/office/powerpoint/2010/main" val="34662194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6"/>
          <p:cNvGrpSpPr/>
          <p:nvPr/>
        </p:nvGrpSpPr>
        <p:grpSpPr>
          <a:xfrm>
            <a:off x="0" y="2723436"/>
            <a:ext cx="3314700" cy="1295400"/>
            <a:chOff x="0" y="2740181"/>
            <a:chExt cx="3314700" cy="1295400"/>
          </a:xfrm>
        </p:grpSpPr>
        <p:sp>
          <p:nvSpPr>
            <p:cNvPr id="38" name="Rectangle 37"/>
            <p:cNvSpPr/>
            <p:nvPr/>
          </p:nvSpPr>
          <p:spPr>
            <a:xfrm>
              <a:off x="0" y="2740181"/>
              <a:ext cx="3314700" cy="1295400"/>
            </a:xfrm>
            <a:prstGeom prst="rect">
              <a:avLst/>
            </a:prstGeom>
            <a:solidFill>
              <a:srgbClr val="81C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a typeface="Tahoma" pitchFamily="34" charset="0"/>
                <a:cs typeface="Tahoma" pitchFamily="34" charset="0"/>
              </a:endParaRPr>
            </a:p>
          </p:txBody>
        </p:sp>
        <p:sp>
          <p:nvSpPr>
            <p:cNvPr id="39" name="TextBox 38"/>
            <p:cNvSpPr txBox="1"/>
            <p:nvPr/>
          </p:nvSpPr>
          <p:spPr>
            <a:xfrm>
              <a:off x="556260" y="2849272"/>
              <a:ext cx="2118360" cy="1077218"/>
            </a:xfrm>
            <a:prstGeom prst="rect">
              <a:avLst/>
            </a:prstGeom>
            <a:noFill/>
          </p:spPr>
          <p:txBody>
            <a:bodyPr wrap="square" rtlCol="0">
              <a:spAutoFit/>
            </a:bodyPr>
            <a:lstStyle/>
            <a:p>
              <a:pPr algn="ctr" defTabSz="457200"/>
              <a:r>
                <a:rPr lang="en-US" sz="3200" dirty="0">
                  <a:solidFill>
                    <a:prstClr val="white"/>
                  </a:solidFill>
                  <a:ea typeface="Tahoma" pitchFamily="34" charset="0"/>
                  <a:cs typeface="Tahoma" pitchFamily="34" charset="0"/>
                </a:rPr>
                <a:t>You’re covered.</a:t>
              </a:r>
            </a:p>
          </p:txBody>
        </p:sp>
      </p:grpSp>
      <p:grpSp>
        <p:nvGrpSpPr>
          <p:cNvPr id="3" name="Group 39"/>
          <p:cNvGrpSpPr/>
          <p:nvPr/>
        </p:nvGrpSpPr>
        <p:grpSpPr>
          <a:xfrm>
            <a:off x="3314700" y="1417637"/>
            <a:ext cx="3569713" cy="4757699"/>
            <a:chOff x="4335027" y="973093"/>
            <a:chExt cx="3782576" cy="5041402"/>
          </a:xfrm>
          <a:effectLst/>
        </p:grpSpPr>
        <p:grpSp>
          <p:nvGrpSpPr>
            <p:cNvPr id="4" name="Group 40"/>
            <p:cNvGrpSpPr/>
            <p:nvPr/>
          </p:nvGrpSpPr>
          <p:grpSpPr>
            <a:xfrm>
              <a:off x="4335027" y="973093"/>
              <a:ext cx="3782576" cy="5041402"/>
              <a:chOff x="4335027" y="973093"/>
              <a:chExt cx="3782576" cy="5041402"/>
            </a:xfrm>
          </p:grpSpPr>
          <p:sp>
            <p:nvSpPr>
              <p:cNvPr id="43" name="Rectangle 42"/>
              <p:cNvSpPr/>
              <p:nvPr/>
            </p:nvSpPr>
            <p:spPr>
              <a:xfrm>
                <a:off x="4580695" y="1656518"/>
                <a:ext cx="3291241" cy="41970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44" name="Picture 4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335027" y="973093"/>
                <a:ext cx="3782576" cy="5041402"/>
              </a:xfrm>
              <a:prstGeom prst="rect">
                <a:avLst/>
              </a:prstGeom>
            </p:spPr>
          </p:pic>
        </p:grpSp>
        <p:sp>
          <p:nvSpPr>
            <p:cNvPr id="42" name="Rectangle 41"/>
            <p:cNvSpPr/>
            <p:nvPr/>
          </p:nvSpPr>
          <p:spPr>
            <a:xfrm>
              <a:off x="4773058" y="2351226"/>
              <a:ext cx="2906514" cy="3225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grpSp>
      <p:sp>
        <p:nvSpPr>
          <p:cNvPr id="45" name="TextBox 44"/>
          <p:cNvSpPr txBox="1"/>
          <p:nvPr/>
        </p:nvSpPr>
        <p:spPr>
          <a:xfrm>
            <a:off x="4271396" y="2875525"/>
            <a:ext cx="2133600" cy="2862322"/>
          </a:xfrm>
          <a:prstGeom prst="rect">
            <a:avLst/>
          </a:prstGeom>
          <a:noFill/>
        </p:spPr>
        <p:txBody>
          <a:bodyPr wrap="square" rtlCol="0">
            <a:spAutoFit/>
          </a:bodyPr>
          <a:lstStyle/>
          <a:p>
            <a:pPr defTabSz="457200"/>
            <a:r>
              <a:rPr lang="en-US" sz="2400" dirty="0">
                <a:solidFill>
                  <a:srgbClr val="5E6263"/>
                </a:solidFill>
                <a:ea typeface="Tahoma" pitchFamily="34" charset="0"/>
                <a:cs typeface="Tahoma" pitchFamily="34" charset="0"/>
              </a:rPr>
              <a:t>Preventive care</a:t>
            </a:r>
          </a:p>
          <a:p>
            <a:pPr defTabSz="457200"/>
            <a:endParaRPr lang="en-US" sz="2000" dirty="0">
              <a:solidFill>
                <a:srgbClr val="5E6263"/>
              </a:solidFill>
              <a:ea typeface="Tahoma" pitchFamily="34" charset="0"/>
              <a:cs typeface="Tahoma" pitchFamily="34" charset="0"/>
            </a:endParaRPr>
          </a:p>
          <a:p>
            <a:pPr defTabSz="457200"/>
            <a:r>
              <a:rPr lang="en-US" sz="2400" dirty="0">
                <a:solidFill>
                  <a:srgbClr val="5E6263"/>
                </a:solidFill>
                <a:ea typeface="Tahoma" pitchFamily="34" charset="0"/>
                <a:cs typeface="Tahoma" pitchFamily="34" charset="0"/>
              </a:rPr>
              <a:t>Convenience and online care</a:t>
            </a:r>
          </a:p>
          <a:p>
            <a:pPr defTabSz="457200"/>
            <a:endParaRPr lang="en-US" sz="2000" dirty="0">
              <a:solidFill>
                <a:srgbClr val="5E6263"/>
              </a:solidFill>
              <a:ea typeface="Tahoma" pitchFamily="34" charset="0"/>
              <a:cs typeface="Tahoma" pitchFamily="34" charset="0"/>
            </a:endParaRPr>
          </a:p>
          <a:p>
            <a:pPr defTabSz="457200"/>
            <a:r>
              <a:rPr lang="en-US" sz="2400" dirty="0">
                <a:solidFill>
                  <a:srgbClr val="5E6263"/>
                </a:solidFill>
                <a:ea typeface="Tahoma" pitchFamily="34" charset="0"/>
                <a:cs typeface="Tahoma" pitchFamily="34" charset="0"/>
              </a:rPr>
              <a:t>Specialty care</a:t>
            </a:r>
          </a:p>
          <a:p>
            <a:pPr defTabSz="457200"/>
            <a:endParaRPr lang="en-US" sz="2000" dirty="0">
              <a:solidFill>
                <a:srgbClr val="5E6263"/>
              </a:solidFill>
              <a:ea typeface="Tahoma" pitchFamily="34" charset="0"/>
              <a:cs typeface="Tahoma" pitchFamily="34" charset="0"/>
            </a:endParaRPr>
          </a:p>
          <a:p>
            <a:pPr defTabSz="457200"/>
            <a:r>
              <a:rPr lang="en-US" sz="2400" dirty="0">
                <a:solidFill>
                  <a:srgbClr val="5E6263"/>
                </a:solidFill>
                <a:ea typeface="Tahoma" pitchFamily="34" charset="0"/>
                <a:cs typeface="Tahoma" pitchFamily="34" charset="0"/>
              </a:rPr>
              <a:t>Prescriptions</a:t>
            </a:r>
          </a:p>
        </p:txBody>
      </p:sp>
      <p:sp>
        <p:nvSpPr>
          <p:cNvPr id="46" name="Rectangle 45"/>
          <p:cNvSpPr/>
          <p:nvPr/>
        </p:nvSpPr>
        <p:spPr>
          <a:xfrm>
            <a:off x="3912064" y="2980523"/>
            <a:ext cx="228600" cy="228600"/>
          </a:xfrm>
          <a:prstGeom prst="rect">
            <a:avLst/>
          </a:prstGeom>
          <a:solidFill>
            <a:schemeClr val="bg1"/>
          </a:solidFill>
          <a:ln w="38100">
            <a:solidFill>
              <a:srgbClr val="4D4D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Tahoma" pitchFamily="34" charset="0"/>
              <a:ea typeface="Tahoma" pitchFamily="34" charset="0"/>
              <a:cs typeface="Tahoma" pitchFamily="34" charset="0"/>
            </a:endParaRPr>
          </a:p>
        </p:txBody>
      </p:sp>
      <p:sp>
        <p:nvSpPr>
          <p:cNvPr id="47" name="Rectangle 46"/>
          <p:cNvSpPr/>
          <p:nvPr/>
        </p:nvSpPr>
        <p:spPr>
          <a:xfrm>
            <a:off x="3912064" y="3651307"/>
            <a:ext cx="228600" cy="228600"/>
          </a:xfrm>
          <a:prstGeom prst="rect">
            <a:avLst/>
          </a:prstGeom>
          <a:solidFill>
            <a:schemeClr val="bg1"/>
          </a:solidFill>
          <a:ln w="38100">
            <a:solidFill>
              <a:srgbClr val="4D4D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Tahoma" pitchFamily="34" charset="0"/>
              <a:ea typeface="Tahoma" pitchFamily="34" charset="0"/>
              <a:cs typeface="Tahoma" pitchFamily="34" charset="0"/>
            </a:endParaRPr>
          </a:p>
        </p:txBody>
      </p:sp>
      <p:sp>
        <p:nvSpPr>
          <p:cNvPr id="48" name="Rectangle 47"/>
          <p:cNvSpPr/>
          <p:nvPr/>
        </p:nvSpPr>
        <p:spPr>
          <a:xfrm>
            <a:off x="3912064" y="4657707"/>
            <a:ext cx="228600" cy="228600"/>
          </a:xfrm>
          <a:prstGeom prst="rect">
            <a:avLst/>
          </a:prstGeom>
          <a:solidFill>
            <a:schemeClr val="bg1"/>
          </a:solidFill>
          <a:ln w="38100">
            <a:solidFill>
              <a:srgbClr val="4D4D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Tahoma" pitchFamily="34" charset="0"/>
              <a:ea typeface="Tahoma" pitchFamily="34" charset="0"/>
              <a:cs typeface="Tahoma" pitchFamily="34" charset="0"/>
            </a:endParaRPr>
          </a:p>
        </p:txBody>
      </p:sp>
      <p:sp>
        <p:nvSpPr>
          <p:cNvPr id="49" name="Rectangle 48"/>
          <p:cNvSpPr/>
          <p:nvPr/>
        </p:nvSpPr>
        <p:spPr>
          <a:xfrm>
            <a:off x="3912064" y="5351627"/>
            <a:ext cx="228600" cy="228600"/>
          </a:xfrm>
          <a:prstGeom prst="rect">
            <a:avLst/>
          </a:prstGeom>
          <a:solidFill>
            <a:schemeClr val="bg1"/>
          </a:solidFill>
          <a:ln w="38100">
            <a:solidFill>
              <a:srgbClr val="4D4D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Tahoma" pitchFamily="34" charset="0"/>
              <a:ea typeface="Tahoma" pitchFamily="34" charset="0"/>
              <a:cs typeface="Tahoma" pitchFamily="34" charset="0"/>
            </a:endParaRPr>
          </a:p>
        </p:txBody>
      </p:sp>
      <p:sp>
        <p:nvSpPr>
          <p:cNvPr id="50" name="TextBox 49"/>
          <p:cNvSpPr txBox="1"/>
          <p:nvPr/>
        </p:nvSpPr>
        <p:spPr>
          <a:xfrm>
            <a:off x="3810230" y="2630160"/>
            <a:ext cx="609600" cy="861774"/>
          </a:xfrm>
          <a:prstGeom prst="rect">
            <a:avLst/>
          </a:prstGeom>
          <a:noFill/>
        </p:spPr>
        <p:txBody>
          <a:bodyPr wrap="square" rtlCol="0">
            <a:spAutoFit/>
          </a:bodyPr>
          <a:lstStyle/>
          <a:p>
            <a:pPr defTabSz="457200"/>
            <a:r>
              <a:rPr lang="en-US" sz="5000" dirty="0">
                <a:solidFill>
                  <a:srgbClr val="009AD9"/>
                </a:solidFill>
                <a:ea typeface="Tahoma" pitchFamily="34" charset="0"/>
                <a:cs typeface="Tahoma" pitchFamily="34" charset="0"/>
                <a:sym typeface="Wingdings 2"/>
              </a:rPr>
              <a:t></a:t>
            </a:r>
            <a:endParaRPr lang="en-US" sz="5000" dirty="0">
              <a:solidFill>
                <a:srgbClr val="009AD9"/>
              </a:solidFill>
              <a:ea typeface="Tahoma" pitchFamily="34" charset="0"/>
              <a:cs typeface="Tahoma" pitchFamily="34" charset="0"/>
            </a:endParaRPr>
          </a:p>
        </p:txBody>
      </p:sp>
      <p:sp>
        <p:nvSpPr>
          <p:cNvPr id="51" name="TextBox 50"/>
          <p:cNvSpPr txBox="1"/>
          <p:nvPr/>
        </p:nvSpPr>
        <p:spPr>
          <a:xfrm>
            <a:off x="3810230" y="3306643"/>
            <a:ext cx="609600" cy="861774"/>
          </a:xfrm>
          <a:prstGeom prst="rect">
            <a:avLst/>
          </a:prstGeom>
          <a:noFill/>
        </p:spPr>
        <p:txBody>
          <a:bodyPr wrap="square" rtlCol="0">
            <a:spAutoFit/>
          </a:bodyPr>
          <a:lstStyle/>
          <a:p>
            <a:pPr defTabSz="457200"/>
            <a:r>
              <a:rPr lang="en-US" sz="5000" dirty="0">
                <a:solidFill>
                  <a:srgbClr val="009AD9"/>
                </a:solidFill>
                <a:ea typeface="Tahoma" pitchFamily="34" charset="0"/>
                <a:cs typeface="Tahoma" pitchFamily="34" charset="0"/>
                <a:sym typeface="Wingdings 2"/>
              </a:rPr>
              <a:t></a:t>
            </a:r>
            <a:endParaRPr lang="en-US" sz="5000" dirty="0">
              <a:solidFill>
                <a:srgbClr val="009AD9"/>
              </a:solidFill>
              <a:ea typeface="Tahoma" pitchFamily="34" charset="0"/>
              <a:cs typeface="Tahoma" pitchFamily="34" charset="0"/>
            </a:endParaRPr>
          </a:p>
        </p:txBody>
      </p:sp>
      <p:sp>
        <p:nvSpPr>
          <p:cNvPr id="52" name="TextBox 51"/>
          <p:cNvSpPr txBox="1"/>
          <p:nvPr/>
        </p:nvSpPr>
        <p:spPr>
          <a:xfrm>
            <a:off x="3805978" y="5009679"/>
            <a:ext cx="609600" cy="861774"/>
          </a:xfrm>
          <a:prstGeom prst="rect">
            <a:avLst/>
          </a:prstGeom>
          <a:noFill/>
        </p:spPr>
        <p:txBody>
          <a:bodyPr wrap="square" rtlCol="0">
            <a:spAutoFit/>
          </a:bodyPr>
          <a:lstStyle/>
          <a:p>
            <a:pPr defTabSz="457200"/>
            <a:r>
              <a:rPr lang="en-US" sz="5000" dirty="0">
                <a:solidFill>
                  <a:srgbClr val="009AD9"/>
                </a:solidFill>
                <a:ea typeface="Tahoma" pitchFamily="34" charset="0"/>
                <a:cs typeface="Tahoma" pitchFamily="34" charset="0"/>
                <a:sym typeface="Wingdings 2"/>
              </a:rPr>
              <a:t></a:t>
            </a:r>
            <a:endParaRPr lang="en-US" sz="5000" dirty="0">
              <a:solidFill>
                <a:srgbClr val="009AD9"/>
              </a:solidFill>
              <a:ea typeface="Tahoma" pitchFamily="34" charset="0"/>
              <a:cs typeface="Tahoma" pitchFamily="34" charset="0"/>
            </a:endParaRPr>
          </a:p>
        </p:txBody>
      </p:sp>
      <p:sp>
        <p:nvSpPr>
          <p:cNvPr id="53" name="TextBox 52"/>
          <p:cNvSpPr txBox="1"/>
          <p:nvPr/>
        </p:nvSpPr>
        <p:spPr>
          <a:xfrm>
            <a:off x="3810230" y="4302761"/>
            <a:ext cx="609600" cy="861774"/>
          </a:xfrm>
          <a:prstGeom prst="rect">
            <a:avLst/>
          </a:prstGeom>
          <a:noFill/>
        </p:spPr>
        <p:txBody>
          <a:bodyPr wrap="square" rtlCol="0">
            <a:spAutoFit/>
          </a:bodyPr>
          <a:lstStyle/>
          <a:p>
            <a:pPr defTabSz="457200"/>
            <a:r>
              <a:rPr lang="en-US" sz="5000" dirty="0">
                <a:solidFill>
                  <a:srgbClr val="009AD9"/>
                </a:solidFill>
                <a:ea typeface="Tahoma" pitchFamily="34" charset="0"/>
                <a:cs typeface="Tahoma" pitchFamily="34" charset="0"/>
                <a:sym typeface="Wingdings 2"/>
              </a:rPr>
              <a:t></a:t>
            </a:r>
            <a:endParaRPr lang="en-US" sz="5000" dirty="0">
              <a:solidFill>
                <a:srgbClr val="009AD9"/>
              </a:solidFill>
              <a:ea typeface="Tahoma" pitchFamily="34" charset="0"/>
              <a:cs typeface="Tahoma" pitchFamily="34" charset="0"/>
            </a:endParaRPr>
          </a:p>
        </p:txBody>
      </p:sp>
      <p:sp>
        <p:nvSpPr>
          <p:cNvPr id="20" name="Content Placeholder 19"/>
          <p:cNvSpPr>
            <a:spLocks noGrp="1"/>
          </p:cNvSpPr>
          <p:nvPr>
            <p:ph type="body" sz="quarter" idx="10"/>
          </p:nvPr>
        </p:nvSpPr>
        <p:spPr/>
        <p:txBody>
          <a:bodyPr/>
          <a:lstStyle/>
          <a:p>
            <a:r>
              <a:rPr lang="en-US" sz="4000" dirty="0" smtClean="0">
                <a:solidFill>
                  <a:srgbClr val="3365A2"/>
                </a:solidFill>
                <a:latin typeface="Rockwell" pitchFamily="18" charset="0"/>
              </a:rPr>
              <a:t>Deductible plan</a:t>
            </a:r>
            <a:endParaRPr lang="en-US" sz="4000" dirty="0">
              <a:solidFill>
                <a:srgbClr val="3365A2"/>
              </a:solidFill>
              <a:latin typeface="Rockwell" pitchFamily="18" charset="0"/>
            </a:endParaRPr>
          </a:p>
        </p:txBody>
      </p:sp>
    </p:spTree>
    <p:custDataLst>
      <p:tags r:id="rId1"/>
    </p:custDataLst>
    <p:extLst>
      <p:ext uri="{BB962C8B-B14F-4D97-AF65-F5344CB8AC3E}">
        <p14:creationId xmlns:p14="http://schemas.microsoft.com/office/powerpoint/2010/main" val="36497502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57200" y="3254557"/>
            <a:ext cx="8229600" cy="604538"/>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61913" defTabSz="457200">
              <a:tabLst>
                <a:tab pos="1081088" algn="l"/>
                <a:tab pos="4343400" algn="l"/>
                <a:tab pos="6858000" algn="l"/>
              </a:tabLst>
            </a:pPr>
            <a:r>
              <a:rPr lang="en-US" sz="3000" cap="all" dirty="0">
                <a:solidFill>
                  <a:prstClr val="white"/>
                </a:solidFill>
              </a:rPr>
              <a:t>	Primary care	Specialty care</a:t>
            </a:r>
          </a:p>
        </p:txBody>
      </p:sp>
      <p:sp>
        <p:nvSpPr>
          <p:cNvPr id="20" name="TextBox 19"/>
          <p:cNvSpPr txBox="1"/>
          <p:nvPr/>
        </p:nvSpPr>
        <p:spPr>
          <a:xfrm>
            <a:off x="1515619" y="4085110"/>
            <a:ext cx="2736985" cy="1938992"/>
          </a:xfrm>
          <a:prstGeom prst="rect">
            <a:avLst/>
          </a:prstGeom>
          <a:noFill/>
        </p:spPr>
        <p:txBody>
          <a:bodyPr wrap="square" rtlCol="0">
            <a:spAutoFit/>
          </a:bodyPr>
          <a:lstStyle/>
          <a:p>
            <a:pPr marL="285750" indent="-285750" defTabSz="457200">
              <a:buFont typeface="Arial" panose="020B0604020202020204" pitchFamily="34" charset="0"/>
              <a:buChar char="•"/>
            </a:pPr>
            <a:r>
              <a:rPr lang="en-US" sz="2400" dirty="0">
                <a:solidFill>
                  <a:srgbClr val="5E6263"/>
                </a:solidFill>
              </a:rPr>
              <a:t>Family practice</a:t>
            </a:r>
          </a:p>
          <a:p>
            <a:pPr marL="285750" indent="-285750" defTabSz="457200">
              <a:buFont typeface="Arial" panose="020B0604020202020204" pitchFamily="34" charset="0"/>
              <a:buChar char="•"/>
            </a:pPr>
            <a:r>
              <a:rPr lang="en-US" sz="2400" dirty="0">
                <a:solidFill>
                  <a:srgbClr val="5E6263"/>
                </a:solidFill>
              </a:rPr>
              <a:t>Pediatrics</a:t>
            </a:r>
          </a:p>
          <a:p>
            <a:pPr marL="285750" indent="-285750" defTabSz="457200">
              <a:buFont typeface="Arial" panose="020B0604020202020204" pitchFamily="34" charset="0"/>
              <a:buChar char="•"/>
            </a:pPr>
            <a:r>
              <a:rPr lang="en-US" sz="2400" dirty="0">
                <a:solidFill>
                  <a:srgbClr val="5E6263"/>
                </a:solidFill>
              </a:rPr>
              <a:t>Internal medicine</a:t>
            </a:r>
          </a:p>
          <a:p>
            <a:pPr marL="285750" indent="-285750" defTabSz="457200">
              <a:buFont typeface="Arial" panose="020B0604020202020204" pitchFamily="34" charset="0"/>
              <a:buChar char="•"/>
            </a:pPr>
            <a:r>
              <a:rPr lang="en-US" sz="2400" dirty="0">
                <a:solidFill>
                  <a:srgbClr val="5E6263"/>
                </a:solidFill>
              </a:rPr>
              <a:t>Chemical and mental health</a:t>
            </a:r>
          </a:p>
        </p:txBody>
      </p:sp>
      <p:sp>
        <p:nvSpPr>
          <p:cNvPr id="21" name="TextBox 20"/>
          <p:cNvSpPr txBox="1"/>
          <p:nvPr/>
        </p:nvSpPr>
        <p:spPr>
          <a:xfrm>
            <a:off x="4834153" y="4064409"/>
            <a:ext cx="2701636" cy="1938992"/>
          </a:xfrm>
          <a:prstGeom prst="rect">
            <a:avLst/>
          </a:prstGeom>
          <a:noFill/>
        </p:spPr>
        <p:txBody>
          <a:bodyPr wrap="square" rtlCol="0">
            <a:spAutoFit/>
          </a:bodyPr>
          <a:lstStyle/>
          <a:p>
            <a:pPr marL="342900" indent="-342900" defTabSz="457200">
              <a:buFont typeface="Arial" panose="020B0604020202020204" pitchFamily="34" charset="0"/>
              <a:buChar char="•"/>
            </a:pPr>
            <a:r>
              <a:rPr lang="en-US" sz="2400" dirty="0">
                <a:solidFill>
                  <a:srgbClr val="5E6263"/>
                </a:solidFill>
              </a:rPr>
              <a:t>Cardiology</a:t>
            </a:r>
          </a:p>
          <a:p>
            <a:pPr marL="342900" indent="-342900" defTabSz="457200">
              <a:buFont typeface="Arial" panose="020B0604020202020204" pitchFamily="34" charset="0"/>
              <a:buChar char="•"/>
            </a:pPr>
            <a:r>
              <a:rPr lang="en-US" sz="2400" dirty="0">
                <a:solidFill>
                  <a:srgbClr val="5E6263"/>
                </a:solidFill>
              </a:rPr>
              <a:t>Dermatology</a:t>
            </a:r>
          </a:p>
          <a:p>
            <a:pPr marL="342900" indent="-342900" defTabSz="457200">
              <a:buFont typeface="Arial" panose="020B0604020202020204" pitchFamily="34" charset="0"/>
              <a:buChar char="•"/>
            </a:pPr>
            <a:r>
              <a:rPr lang="en-US" sz="2400" dirty="0">
                <a:solidFill>
                  <a:srgbClr val="5E6263"/>
                </a:solidFill>
              </a:rPr>
              <a:t>OB/GYN</a:t>
            </a:r>
          </a:p>
          <a:p>
            <a:pPr marL="342900" indent="-342900" defTabSz="457200">
              <a:buFont typeface="Arial" panose="020B0604020202020204" pitchFamily="34" charset="0"/>
              <a:buChar char="•"/>
            </a:pPr>
            <a:r>
              <a:rPr lang="en-US" sz="2400" dirty="0">
                <a:solidFill>
                  <a:srgbClr val="5E6263"/>
                </a:solidFill>
              </a:rPr>
              <a:t>Ear, nose and throat (ENT)</a:t>
            </a:r>
          </a:p>
        </p:txBody>
      </p:sp>
      <p:pic>
        <p:nvPicPr>
          <p:cNvPr id="22" name="Picture 2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044284" y="1903570"/>
            <a:ext cx="1757070" cy="1139999"/>
          </a:xfrm>
          <a:prstGeom prst="rect">
            <a:avLst/>
          </a:prstGeom>
        </p:spPr>
      </p:pic>
      <p:pic>
        <p:nvPicPr>
          <p:cNvPr id="23" name="Picture 2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813120" y="1898623"/>
            <a:ext cx="1761695" cy="1143000"/>
          </a:xfrm>
          <a:prstGeom prst="rect">
            <a:avLst/>
          </a:prstGeom>
        </p:spPr>
      </p:pic>
      <p:sp>
        <p:nvSpPr>
          <p:cNvPr id="24" name="Oval 23"/>
          <p:cNvSpPr/>
          <p:nvPr/>
        </p:nvSpPr>
        <p:spPr>
          <a:xfrm>
            <a:off x="230659" y="2962466"/>
            <a:ext cx="1188720" cy="1188720"/>
          </a:xfrm>
          <a:prstGeom prst="ellipse">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800" dirty="0">
                <a:solidFill>
                  <a:prstClr val="white"/>
                </a:solidFill>
              </a:rPr>
              <a:t>$</a:t>
            </a:r>
            <a:endParaRPr lang="en-US" sz="1200" dirty="0">
              <a:solidFill>
                <a:prstClr val="white"/>
              </a:solidFill>
            </a:endParaRPr>
          </a:p>
        </p:txBody>
      </p:sp>
      <p:sp>
        <p:nvSpPr>
          <p:cNvPr id="25" name="Oval 24"/>
          <p:cNvSpPr/>
          <p:nvPr/>
        </p:nvSpPr>
        <p:spPr>
          <a:xfrm>
            <a:off x="7667378" y="2962466"/>
            <a:ext cx="1188720" cy="1188720"/>
          </a:xfrm>
          <a:prstGeom prst="ellipse">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800" dirty="0">
                <a:solidFill>
                  <a:prstClr val="white"/>
                </a:solidFill>
              </a:rPr>
              <a:t>$$$</a:t>
            </a:r>
            <a:endParaRPr lang="en-US" sz="1200" dirty="0">
              <a:solidFill>
                <a:prstClr val="white"/>
              </a:solidFill>
            </a:endParaRPr>
          </a:p>
        </p:txBody>
      </p:sp>
      <p:sp>
        <p:nvSpPr>
          <p:cNvPr id="10" name="Content Placeholder 9"/>
          <p:cNvSpPr>
            <a:spLocks noGrp="1"/>
          </p:cNvSpPr>
          <p:nvPr>
            <p:ph type="body" sz="quarter" idx="10"/>
          </p:nvPr>
        </p:nvSpPr>
        <p:spPr/>
        <p:txBody>
          <a:bodyPr/>
          <a:lstStyle/>
          <a:p>
            <a:r>
              <a:rPr lang="en-US" sz="4000" dirty="0" smtClean="0">
                <a:solidFill>
                  <a:srgbClr val="3365A2"/>
                </a:solidFill>
                <a:latin typeface="Rockwell" pitchFamily="18" charset="0"/>
              </a:rPr>
              <a:t>Primary-Specialty plan</a:t>
            </a:r>
            <a:endParaRPr lang="en-US" sz="4000" dirty="0">
              <a:solidFill>
                <a:srgbClr val="3365A2"/>
              </a:solidFill>
              <a:latin typeface="Rockwell" pitchFamily="18" charset="0"/>
            </a:endParaRPr>
          </a:p>
        </p:txBody>
      </p:sp>
    </p:spTree>
    <p:custDataLst>
      <p:tags r:id="rId1"/>
    </p:custDataLst>
    <p:extLst>
      <p:ext uri="{BB962C8B-B14F-4D97-AF65-F5344CB8AC3E}">
        <p14:creationId xmlns:p14="http://schemas.microsoft.com/office/powerpoint/2010/main" val="27645756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08818" y="1133475"/>
            <a:ext cx="7507288" cy="4419600"/>
          </a:xfrm>
          <a:prstGeom prst="rect">
            <a:avLst/>
          </a:prstGeom>
        </p:spPr>
        <p:txBody>
          <a:bodyPr/>
          <a:lstStyle>
            <a:lvl1pPr marL="285750" indent="-285750" algn="l" defTabSz="799667" rtl="0" eaLnBrk="1" fontAlgn="base" hangingPunct="1">
              <a:spcBef>
                <a:spcPct val="20000"/>
              </a:spcBef>
              <a:spcAft>
                <a:spcPct val="0"/>
              </a:spcAft>
              <a:buClr>
                <a:srgbClr val="007CC2"/>
              </a:buClr>
              <a:buFont typeface="Arial" panose="020B0604020202020204" pitchFamily="34" charset="0"/>
              <a:buChar char="•"/>
              <a:defRPr b="1">
                <a:solidFill>
                  <a:schemeClr val="bg2"/>
                </a:solidFill>
                <a:latin typeface="+mn-lt"/>
                <a:ea typeface="+mn-ea"/>
                <a:cs typeface="+mn-cs"/>
              </a:defRPr>
            </a:lvl1pPr>
            <a:lvl2pPr marL="482846" indent="-192622" algn="l" defTabSz="799667" rtl="0" eaLnBrk="1" fontAlgn="base" hangingPunct="1">
              <a:spcBef>
                <a:spcPct val="20000"/>
              </a:spcBef>
              <a:spcAft>
                <a:spcPct val="0"/>
              </a:spcAft>
              <a:buClr>
                <a:srgbClr val="007CC2"/>
              </a:buClr>
              <a:buFont typeface="Wingdings" pitchFamily="2" charset="2"/>
              <a:buChar char="§"/>
              <a:defRPr sz="1300">
                <a:solidFill>
                  <a:schemeClr val="tx1"/>
                </a:solidFill>
                <a:latin typeface="+mn-lt"/>
              </a:defRPr>
            </a:lvl2pPr>
            <a:lvl3pPr marL="770520" indent="-195159" algn="l" defTabSz="799667" rtl="0" eaLnBrk="1" fontAlgn="base" hangingPunct="1">
              <a:spcBef>
                <a:spcPct val="20000"/>
              </a:spcBef>
              <a:spcAft>
                <a:spcPct val="0"/>
              </a:spcAft>
              <a:buClr>
                <a:srgbClr val="007CC2"/>
              </a:buClr>
              <a:buChar char="•"/>
              <a:defRPr sz="1100">
                <a:solidFill>
                  <a:schemeClr val="tx1"/>
                </a:solidFill>
                <a:latin typeface="+mn-lt"/>
              </a:defRPr>
            </a:lvl3pPr>
            <a:lvl4pPr marL="1061987" indent="-197699" algn="l" defTabSz="799667" rtl="0" eaLnBrk="1" fontAlgn="base" hangingPunct="1">
              <a:spcBef>
                <a:spcPct val="20000"/>
              </a:spcBef>
              <a:spcAft>
                <a:spcPct val="0"/>
              </a:spcAft>
              <a:buClr>
                <a:srgbClr val="007CC2"/>
              </a:buClr>
              <a:buFont typeface="Wingdings" pitchFamily="2" charset="2"/>
              <a:buChar char="Ø"/>
              <a:defRPr sz="1100">
                <a:solidFill>
                  <a:schemeClr val="tx1"/>
                </a:solidFill>
                <a:latin typeface="+mn-lt"/>
              </a:defRPr>
            </a:lvl4pPr>
            <a:lvl5pPr marL="1352215" indent="-197699" algn="l" defTabSz="799667" rtl="0" eaLnBrk="1" fontAlgn="base" hangingPunct="1">
              <a:spcBef>
                <a:spcPct val="20000"/>
              </a:spcBef>
              <a:spcAft>
                <a:spcPct val="0"/>
              </a:spcAft>
              <a:buClr>
                <a:srgbClr val="007CC2"/>
              </a:buClr>
              <a:buChar char="»"/>
              <a:defRPr sz="1100">
                <a:solidFill>
                  <a:schemeClr val="tx1"/>
                </a:solidFill>
                <a:latin typeface="+mn-lt"/>
              </a:defRPr>
            </a:lvl5pPr>
            <a:lvl6pPr marL="1713507" indent="-199851" algn="l" defTabSz="801834" rtl="0" eaLnBrk="1" fontAlgn="base" hangingPunct="1">
              <a:spcBef>
                <a:spcPct val="20000"/>
              </a:spcBef>
              <a:spcAft>
                <a:spcPct val="0"/>
              </a:spcAft>
              <a:buClr>
                <a:schemeClr val="tx2"/>
              </a:buClr>
              <a:buChar char="»"/>
              <a:defRPr sz="1100">
                <a:solidFill>
                  <a:schemeClr val="tx1"/>
                </a:solidFill>
                <a:latin typeface="+mn-lt"/>
              </a:defRPr>
            </a:lvl6pPr>
            <a:lvl7pPr marL="2073206" indent="-199851" algn="l" defTabSz="801834" rtl="0" eaLnBrk="1" fontAlgn="base" hangingPunct="1">
              <a:spcBef>
                <a:spcPct val="20000"/>
              </a:spcBef>
              <a:spcAft>
                <a:spcPct val="0"/>
              </a:spcAft>
              <a:buClr>
                <a:schemeClr val="tx2"/>
              </a:buClr>
              <a:buChar char="»"/>
              <a:defRPr sz="1100">
                <a:solidFill>
                  <a:schemeClr val="tx1"/>
                </a:solidFill>
                <a:latin typeface="+mn-lt"/>
              </a:defRPr>
            </a:lvl7pPr>
            <a:lvl8pPr marL="2432880" indent="-199851" algn="l" defTabSz="801834" rtl="0" eaLnBrk="1" fontAlgn="base" hangingPunct="1">
              <a:spcBef>
                <a:spcPct val="20000"/>
              </a:spcBef>
              <a:spcAft>
                <a:spcPct val="0"/>
              </a:spcAft>
              <a:buClr>
                <a:schemeClr val="tx2"/>
              </a:buClr>
              <a:buChar char="»"/>
              <a:defRPr sz="1100">
                <a:solidFill>
                  <a:schemeClr val="tx1"/>
                </a:solidFill>
                <a:latin typeface="+mn-lt"/>
              </a:defRPr>
            </a:lvl8pPr>
            <a:lvl9pPr marL="2792578" indent="-199851" algn="l" defTabSz="801834" rtl="0" eaLnBrk="1" fontAlgn="base" hangingPunct="1">
              <a:spcBef>
                <a:spcPct val="20000"/>
              </a:spcBef>
              <a:spcAft>
                <a:spcPct val="0"/>
              </a:spcAft>
              <a:buClr>
                <a:schemeClr val="tx2"/>
              </a:buClr>
              <a:buChar char="»"/>
              <a:defRPr sz="1100">
                <a:solidFill>
                  <a:schemeClr val="tx1"/>
                </a:solidFill>
                <a:latin typeface="+mn-lt"/>
              </a:defRPr>
            </a:lvl9pPr>
          </a:lstStyle>
          <a:p>
            <a:pPr lvl="1">
              <a:buFont typeface="Wingdings" pitchFamily="2" charset="2"/>
              <a:buNone/>
            </a:pPr>
            <a:endParaRPr lang="en-US" altLang="en-US" sz="1800" b="1" kern="0" dirty="0" smtClean="0">
              <a:latin typeface="Calibri" pitchFamily="34" charset="0"/>
            </a:endParaRPr>
          </a:p>
          <a:p>
            <a:pPr lvl="1" algn="ctr">
              <a:buFont typeface="Wingdings" pitchFamily="2" charset="2"/>
              <a:buNone/>
            </a:pPr>
            <a:endParaRPr lang="en-US" altLang="en-US" sz="4400" b="1" kern="0" dirty="0" smtClean="0">
              <a:latin typeface="Calibri" pitchFamily="34" charset="0"/>
            </a:endParaRPr>
          </a:p>
          <a:p>
            <a:pPr lvl="1">
              <a:buFont typeface="Wingdings" pitchFamily="2" charset="2"/>
              <a:buNone/>
            </a:pPr>
            <a:endParaRPr lang="en-US" altLang="en-US" sz="1600" b="1" kern="0" dirty="0" smtClean="0">
              <a:latin typeface="Calibri" pitchFamily="34" charset="0"/>
            </a:endParaRPr>
          </a:p>
          <a:p>
            <a:pPr lvl="1">
              <a:buFont typeface="Wingdings" pitchFamily="2" charset="2"/>
              <a:buNone/>
            </a:pPr>
            <a:endParaRPr lang="en-US" altLang="en-US" sz="1600" b="1" kern="0" dirty="0" smtClean="0">
              <a:latin typeface="Calibri" pitchFamily="34" charset="0"/>
            </a:endParaRPr>
          </a:p>
          <a:p>
            <a:pPr lvl="1">
              <a:buFont typeface="Wingdings" pitchFamily="2" charset="2"/>
              <a:buNone/>
            </a:pPr>
            <a:endParaRPr lang="en-US" altLang="en-US" sz="1600" b="1" kern="0" dirty="0" smtClean="0">
              <a:latin typeface="Calibri" pitchFamily="34" charset="0"/>
            </a:endParaRPr>
          </a:p>
          <a:p>
            <a:pPr lvl="1">
              <a:buFont typeface="Wingdings" pitchFamily="2" charset="2"/>
              <a:buNone/>
            </a:pPr>
            <a:endParaRPr lang="en-US" altLang="en-US" b="1" kern="0" dirty="0" smtClean="0">
              <a:solidFill>
                <a:srgbClr val="0070C0"/>
              </a:solidFill>
            </a:endParaRPr>
          </a:p>
          <a:p>
            <a:pPr lvl="1">
              <a:buFont typeface="Wingdings" pitchFamily="2" charset="2"/>
              <a:buNone/>
            </a:pPr>
            <a:endParaRPr lang="en-US" altLang="en-US" b="1" kern="0" dirty="0" smtClean="0">
              <a:solidFill>
                <a:srgbClr val="0070C0"/>
              </a:solidFill>
            </a:endParaRPr>
          </a:p>
        </p:txBody>
      </p:sp>
      <p:sp>
        <p:nvSpPr>
          <p:cNvPr id="5" name="Rectangle 3"/>
          <p:cNvSpPr txBox="1">
            <a:spLocks noChangeArrowheads="1"/>
          </p:cNvSpPr>
          <p:nvPr/>
        </p:nvSpPr>
        <p:spPr bwMode="auto">
          <a:xfrm>
            <a:off x="-66675" y="1114425"/>
            <a:ext cx="3276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lvl="1" algn="ctr" fontAlgn="base">
              <a:lnSpc>
                <a:spcPct val="80000"/>
              </a:lnSpc>
              <a:spcAft>
                <a:spcPct val="0"/>
              </a:spcAft>
              <a:buFont typeface="Wingdings" pitchFamily="2" charset="2"/>
              <a:buNone/>
              <a:defRPr/>
            </a:pPr>
            <a:endParaRPr lang="en-US" altLang="en-US" sz="1400" b="1" dirty="0" smtClean="0">
              <a:solidFill>
                <a:srgbClr val="000000"/>
              </a:solidFill>
              <a:latin typeface="Calibri" pitchFamily="34" charset="0"/>
            </a:endParaRPr>
          </a:p>
          <a:p>
            <a:pPr lvl="1" algn="ctr" fontAlgn="base">
              <a:lnSpc>
                <a:spcPct val="80000"/>
              </a:lnSpc>
              <a:spcAft>
                <a:spcPct val="0"/>
              </a:spcAft>
              <a:buFont typeface="Wingdings" pitchFamily="2" charset="2"/>
              <a:buNone/>
              <a:defRPr/>
            </a:pPr>
            <a:endParaRPr lang="en-US" altLang="en-US" sz="1000" b="1" dirty="0" smtClean="0">
              <a:solidFill>
                <a:srgbClr val="000000"/>
              </a:solidFill>
              <a:latin typeface="Calibri" pitchFamily="34" charset="0"/>
            </a:endParaRPr>
          </a:p>
          <a:p>
            <a:pPr lvl="1" fontAlgn="base">
              <a:lnSpc>
                <a:spcPct val="80000"/>
              </a:lnSpc>
              <a:spcAft>
                <a:spcPct val="0"/>
              </a:spcAft>
              <a:buFont typeface="Wingdings" pitchFamily="2" charset="2"/>
              <a:buNone/>
              <a:defRPr/>
            </a:pPr>
            <a:endParaRPr lang="en-US" altLang="en-US" sz="1400" b="1" dirty="0" smtClean="0">
              <a:solidFill>
                <a:srgbClr val="000000"/>
              </a:solidFill>
              <a:latin typeface="Calibri" pitchFamily="34" charset="0"/>
            </a:endParaRPr>
          </a:p>
          <a:p>
            <a:pPr lvl="1" fontAlgn="base">
              <a:lnSpc>
                <a:spcPct val="80000"/>
              </a:lnSpc>
              <a:spcAft>
                <a:spcPct val="0"/>
              </a:spcAft>
              <a:buFont typeface="Wingdings" pitchFamily="2" charset="2"/>
              <a:buNone/>
              <a:defRPr/>
            </a:pPr>
            <a:r>
              <a:rPr lang="en-US" altLang="en-US" sz="2400" b="1" dirty="0" smtClean="0">
                <a:solidFill>
                  <a:srgbClr val="000000"/>
                </a:solidFill>
                <a:latin typeface="Calibri" pitchFamily="34" charset="0"/>
              </a:rPr>
              <a:t>All 2018 Benefit</a:t>
            </a:r>
          </a:p>
          <a:p>
            <a:pPr lvl="1" fontAlgn="base">
              <a:lnSpc>
                <a:spcPct val="80000"/>
              </a:lnSpc>
              <a:spcAft>
                <a:spcPct val="0"/>
              </a:spcAft>
              <a:buFont typeface="Wingdings" pitchFamily="2" charset="2"/>
              <a:buNone/>
              <a:defRPr/>
            </a:pPr>
            <a:r>
              <a:rPr lang="en-US" altLang="en-US" sz="2400" b="1" dirty="0" smtClean="0">
                <a:solidFill>
                  <a:srgbClr val="000000"/>
                </a:solidFill>
                <a:latin typeface="Calibri" pitchFamily="34" charset="0"/>
              </a:rPr>
              <a:t>Information now</a:t>
            </a:r>
          </a:p>
          <a:p>
            <a:pPr lvl="1" fontAlgn="base">
              <a:lnSpc>
                <a:spcPct val="80000"/>
              </a:lnSpc>
              <a:spcAft>
                <a:spcPct val="0"/>
              </a:spcAft>
              <a:buFont typeface="Wingdings" pitchFamily="2" charset="2"/>
              <a:buNone/>
              <a:defRPr/>
            </a:pPr>
            <a:r>
              <a:rPr lang="en-US" altLang="en-US" sz="2400" b="1" dirty="0" smtClean="0">
                <a:solidFill>
                  <a:srgbClr val="000000"/>
                </a:solidFill>
                <a:latin typeface="Calibri" pitchFamily="34" charset="0"/>
              </a:rPr>
              <a:t>available online at</a:t>
            </a:r>
          </a:p>
          <a:p>
            <a:pPr lvl="1" fontAlgn="base">
              <a:lnSpc>
                <a:spcPct val="80000"/>
              </a:lnSpc>
              <a:spcAft>
                <a:spcPct val="0"/>
              </a:spcAft>
              <a:buFont typeface="Wingdings" pitchFamily="2" charset="2"/>
              <a:buNone/>
              <a:defRPr/>
            </a:pPr>
            <a:r>
              <a:rPr lang="en-US" altLang="en-US" sz="2400" b="1" dirty="0" smtClean="0">
                <a:solidFill>
                  <a:srgbClr val="000000"/>
                </a:solidFill>
                <a:latin typeface="Calibri" pitchFamily="34" charset="0"/>
              </a:rPr>
              <a:t>BellinBenefits.org!</a:t>
            </a:r>
          </a:p>
          <a:p>
            <a:pPr lvl="1" fontAlgn="base">
              <a:lnSpc>
                <a:spcPct val="80000"/>
              </a:lnSpc>
              <a:spcAft>
                <a:spcPct val="0"/>
              </a:spcAft>
              <a:buFont typeface="Wingdings" pitchFamily="2" charset="2"/>
              <a:buNone/>
              <a:defRPr/>
            </a:pPr>
            <a:endParaRPr lang="en-US" altLang="en-US" sz="1400" b="1" dirty="0" smtClean="0">
              <a:solidFill>
                <a:srgbClr val="000000"/>
              </a:solidFill>
              <a:latin typeface="Calibri" pitchFamily="34" charset="0"/>
            </a:endParaRPr>
          </a:p>
          <a:p>
            <a:pPr lvl="1" fontAlgn="base">
              <a:lnSpc>
                <a:spcPct val="80000"/>
              </a:lnSpc>
              <a:spcAft>
                <a:spcPct val="0"/>
              </a:spcAft>
              <a:buFont typeface="Wingdings" pitchFamily="2" charset="2"/>
              <a:buNone/>
              <a:defRPr/>
            </a:pPr>
            <a:endParaRPr lang="en-US" altLang="en-US" sz="1400" b="1" dirty="0" smtClean="0">
              <a:solidFill>
                <a:srgbClr val="000000"/>
              </a:solidFill>
              <a:latin typeface="Calibri" pitchFamily="34" charset="0"/>
            </a:endParaRPr>
          </a:p>
          <a:p>
            <a:pPr lvl="1" fontAlgn="base">
              <a:lnSpc>
                <a:spcPct val="80000"/>
              </a:lnSpc>
              <a:spcAft>
                <a:spcPct val="0"/>
              </a:spcAft>
              <a:buFont typeface="Arial" panose="020B0604020202020204" pitchFamily="34" charset="0"/>
              <a:buChar char="•"/>
              <a:defRPr/>
            </a:pPr>
            <a:r>
              <a:rPr lang="en-US" altLang="en-US" sz="1800" b="1" dirty="0" smtClean="0">
                <a:solidFill>
                  <a:srgbClr val="000000"/>
                </a:solidFill>
                <a:latin typeface="Calibri" pitchFamily="34" charset="0"/>
              </a:rPr>
              <a:t>Benefit enrollment information </a:t>
            </a:r>
          </a:p>
          <a:p>
            <a:pPr lvl="1" fontAlgn="base">
              <a:lnSpc>
                <a:spcPct val="80000"/>
              </a:lnSpc>
              <a:spcAft>
                <a:spcPct val="0"/>
              </a:spcAft>
              <a:buFont typeface="Arial" panose="020B0604020202020204" pitchFamily="34" charset="0"/>
              <a:buChar char="•"/>
              <a:defRPr/>
            </a:pPr>
            <a:r>
              <a:rPr lang="en-US" altLang="en-US" sz="1800" b="1" dirty="0" smtClean="0">
                <a:solidFill>
                  <a:srgbClr val="000000"/>
                </a:solidFill>
                <a:latin typeface="Calibri" pitchFamily="34" charset="0"/>
              </a:rPr>
              <a:t>Benefit Summaries</a:t>
            </a:r>
          </a:p>
          <a:p>
            <a:pPr lvl="1" fontAlgn="base">
              <a:lnSpc>
                <a:spcPct val="80000"/>
              </a:lnSpc>
              <a:spcAft>
                <a:spcPct val="0"/>
              </a:spcAft>
              <a:buFont typeface="Arial" panose="020B0604020202020204" pitchFamily="34" charset="0"/>
              <a:buChar char="•"/>
              <a:defRPr/>
            </a:pPr>
            <a:r>
              <a:rPr lang="en-US" altLang="en-US" sz="1800" b="1" dirty="0" smtClean="0">
                <a:solidFill>
                  <a:srgbClr val="000000"/>
                </a:solidFill>
                <a:latin typeface="Calibri" pitchFamily="34" charset="0"/>
              </a:rPr>
              <a:t>Benefit Forms</a:t>
            </a:r>
          </a:p>
          <a:p>
            <a:pPr lvl="1" fontAlgn="base">
              <a:lnSpc>
                <a:spcPct val="80000"/>
              </a:lnSpc>
              <a:spcAft>
                <a:spcPct val="0"/>
              </a:spcAft>
              <a:buFont typeface="Arial" panose="020B0604020202020204" pitchFamily="34" charset="0"/>
              <a:buChar char="•"/>
              <a:defRPr/>
            </a:pPr>
            <a:r>
              <a:rPr lang="en-US" altLang="en-US" sz="1800" b="1" dirty="0" smtClean="0">
                <a:solidFill>
                  <a:srgbClr val="000000"/>
                </a:solidFill>
                <a:latin typeface="Calibri" pitchFamily="34" charset="0"/>
              </a:rPr>
              <a:t>Important Dates</a:t>
            </a:r>
          </a:p>
          <a:p>
            <a:pPr marL="457200" lvl="1" indent="0" fontAlgn="base">
              <a:lnSpc>
                <a:spcPct val="80000"/>
              </a:lnSpc>
              <a:spcAft>
                <a:spcPct val="0"/>
              </a:spcAft>
              <a:buFontTx/>
              <a:buNone/>
              <a:defRPr/>
            </a:pPr>
            <a:endParaRPr lang="en-US" altLang="en-US" sz="1800" b="1" dirty="0" smtClean="0">
              <a:solidFill>
                <a:srgbClr val="000000"/>
              </a:solidFill>
              <a:latin typeface="Calibri" pitchFamily="34" charset="0"/>
            </a:endParaRPr>
          </a:p>
          <a:p>
            <a:pPr marL="457200" lvl="1" indent="0" fontAlgn="base">
              <a:lnSpc>
                <a:spcPct val="80000"/>
              </a:lnSpc>
              <a:spcAft>
                <a:spcPct val="0"/>
              </a:spcAft>
              <a:buFontTx/>
              <a:buNone/>
              <a:defRPr/>
            </a:pPr>
            <a:r>
              <a:rPr lang="en-US" altLang="en-US" sz="1800" b="1" dirty="0" smtClean="0">
                <a:solidFill>
                  <a:srgbClr val="000000"/>
                </a:solidFill>
                <a:latin typeface="Calibri" pitchFamily="34" charset="0"/>
              </a:rPr>
              <a:t>Efficiency:  Print only </a:t>
            </a:r>
          </a:p>
          <a:p>
            <a:pPr marL="457200" lvl="1" indent="0" fontAlgn="base">
              <a:lnSpc>
                <a:spcPct val="80000"/>
              </a:lnSpc>
              <a:spcAft>
                <a:spcPct val="0"/>
              </a:spcAft>
              <a:buFontTx/>
              <a:buNone/>
              <a:defRPr/>
            </a:pPr>
            <a:r>
              <a:rPr lang="en-US" altLang="en-US" sz="1800" b="1" dirty="0" smtClean="0">
                <a:solidFill>
                  <a:srgbClr val="000000"/>
                </a:solidFill>
                <a:latin typeface="Calibri" pitchFamily="34" charset="0"/>
              </a:rPr>
              <a:t>what you need.</a:t>
            </a:r>
          </a:p>
          <a:p>
            <a:pPr lvl="1" fontAlgn="base">
              <a:lnSpc>
                <a:spcPct val="80000"/>
              </a:lnSpc>
              <a:spcAft>
                <a:spcPct val="0"/>
              </a:spcAft>
              <a:buFont typeface="Wingdings" pitchFamily="2" charset="2"/>
              <a:buNone/>
              <a:defRPr/>
            </a:pPr>
            <a:endParaRPr lang="en-US" altLang="en-US" sz="1600" b="1" dirty="0" smtClean="0">
              <a:solidFill>
                <a:srgbClr val="000000"/>
              </a:solidFill>
              <a:latin typeface="Calibri" pitchFamily="34" charset="0"/>
            </a:endParaRPr>
          </a:p>
          <a:p>
            <a:pPr lvl="1" fontAlgn="base">
              <a:lnSpc>
                <a:spcPct val="80000"/>
              </a:lnSpc>
              <a:spcAft>
                <a:spcPct val="0"/>
              </a:spcAft>
              <a:buFont typeface="Wingdings" pitchFamily="2" charset="2"/>
              <a:buNone/>
              <a:defRPr/>
            </a:pPr>
            <a:endParaRPr lang="en-US" altLang="en-US" sz="1600" b="1" dirty="0" smtClean="0">
              <a:solidFill>
                <a:srgbClr val="000000"/>
              </a:solidFill>
              <a:latin typeface="Calibri" pitchFamily="34" charset="0"/>
            </a:endParaRPr>
          </a:p>
          <a:p>
            <a:pPr lvl="1" fontAlgn="base">
              <a:lnSpc>
                <a:spcPct val="80000"/>
              </a:lnSpc>
              <a:spcAft>
                <a:spcPct val="0"/>
              </a:spcAft>
              <a:buFont typeface="Wingdings" pitchFamily="2" charset="2"/>
              <a:buNone/>
              <a:defRPr/>
            </a:pPr>
            <a:endParaRPr lang="en-US" altLang="en-US" sz="1200" b="1" u="sng" dirty="0" smtClean="0">
              <a:solidFill>
                <a:srgbClr val="000000"/>
              </a:solidFill>
              <a:latin typeface="Calibri" pitchFamily="34" charset="0"/>
            </a:endParaRPr>
          </a:p>
          <a:p>
            <a:pPr lvl="1" fontAlgn="base">
              <a:lnSpc>
                <a:spcPct val="80000"/>
              </a:lnSpc>
              <a:spcAft>
                <a:spcPct val="0"/>
              </a:spcAft>
              <a:buFont typeface="Wingdings" pitchFamily="2" charset="2"/>
              <a:buNone/>
              <a:defRPr/>
            </a:pPr>
            <a:endParaRPr lang="en-US" altLang="en-US" sz="1000" b="1" i="1" dirty="0" smtClean="0">
              <a:solidFill>
                <a:srgbClr val="000000"/>
              </a:solidFill>
              <a:latin typeface="Calibri" pitchFamily="34" charset="0"/>
            </a:endParaRPr>
          </a:p>
          <a:p>
            <a:pPr lvl="1" fontAlgn="base">
              <a:lnSpc>
                <a:spcPct val="80000"/>
              </a:lnSpc>
              <a:spcAft>
                <a:spcPct val="0"/>
              </a:spcAft>
              <a:buFont typeface="Wingdings" pitchFamily="2" charset="2"/>
              <a:buNone/>
              <a:defRPr/>
            </a:pPr>
            <a:endParaRPr lang="en-US" altLang="en-US" sz="500" b="1" i="1" dirty="0" smtClean="0">
              <a:solidFill>
                <a:srgbClr val="000000"/>
              </a:solidFill>
              <a:latin typeface="Calibri" pitchFamily="34" charset="0"/>
            </a:endParaRPr>
          </a:p>
          <a:p>
            <a:pPr lvl="1" fontAlgn="base">
              <a:lnSpc>
                <a:spcPct val="80000"/>
              </a:lnSpc>
              <a:spcAft>
                <a:spcPct val="0"/>
              </a:spcAft>
              <a:buFont typeface="Wingdings" pitchFamily="2" charset="2"/>
              <a:buNone/>
              <a:defRPr/>
            </a:pPr>
            <a:endParaRPr lang="en-US" altLang="en-US" sz="500" b="1" i="1" dirty="0" smtClean="0">
              <a:solidFill>
                <a:srgbClr val="000000"/>
              </a:solidFill>
              <a:latin typeface="Calibri" pitchFamily="34" charset="0"/>
            </a:endParaRPr>
          </a:p>
          <a:p>
            <a:pPr lvl="1" fontAlgn="base">
              <a:lnSpc>
                <a:spcPct val="80000"/>
              </a:lnSpc>
              <a:spcAft>
                <a:spcPct val="0"/>
              </a:spcAft>
              <a:buFont typeface="Wingdings" pitchFamily="2" charset="2"/>
              <a:buNone/>
              <a:defRPr/>
            </a:pPr>
            <a:endParaRPr lang="en-US" altLang="en-US" sz="500" b="1" i="1" dirty="0" smtClean="0">
              <a:solidFill>
                <a:srgbClr val="000000"/>
              </a:solidFill>
              <a:latin typeface="Calibri" pitchFamily="34" charset="0"/>
            </a:endParaRPr>
          </a:p>
          <a:p>
            <a:pPr lvl="1" fontAlgn="base">
              <a:lnSpc>
                <a:spcPct val="80000"/>
              </a:lnSpc>
              <a:spcAft>
                <a:spcPct val="0"/>
              </a:spcAft>
              <a:buFont typeface="Wingdings" pitchFamily="2" charset="2"/>
              <a:buNone/>
              <a:defRPr/>
            </a:pPr>
            <a:endParaRPr lang="en-US" altLang="en-US" sz="500" b="1" i="1" dirty="0" smtClean="0">
              <a:solidFill>
                <a:srgbClr val="000000"/>
              </a:solidFill>
              <a:latin typeface="Calibri" pitchFamily="34" charset="0"/>
            </a:endParaRPr>
          </a:p>
          <a:p>
            <a:pPr lvl="1" fontAlgn="base">
              <a:lnSpc>
                <a:spcPct val="80000"/>
              </a:lnSpc>
              <a:spcAft>
                <a:spcPct val="0"/>
              </a:spcAft>
              <a:buFont typeface="Wingdings" pitchFamily="2" charset="2"/>
              <a:buNone/>
              <a:defRPr/>
            </a:pPr>
            <a:endParaRPr lang="en-US" altLang="en-US" sz="800" b="1" u="sng" dirty="0" smtClean="0">
              <a:solidFill>
                <a:srgbClr val="000000"/>
              </a:solidFill>
              <a:latin typeface="Calibri" pitchFamily="34" charset="0"/>
            </a:endParaRP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558554" y="287337"/>
            <a:ext cx="4114627" cy="3532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80692" y="3819524"/>
            <a:ext cx="4092489" cy="2519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3"/>
          <p:cNvSpPr txBox="1">
            <a:spLocks noChangeArrowheads="1"/>
          </p:cNvSpPr>
          <p:nvPr/>
        </p:nvSpPr>
        <p:spPr bwMode="auto">
          <a:xfrm>
            <a:off x="7673181" y="2528888"/>
            <a:ext cx="13223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0" fontAlgn="base" hangingPunct="0">
              <a:spcBef>
                <a:spcPct val="0"/>
              </a:spcBef>
              <a:spcAft>
                <a:spcPct val="0"/>
              </a:spcAft>
              <a:buFontTx/>
              <a:buNone/>
            </a:pPr>
            <a:r>
              <a:rPr lang="en-US" altLang="en-US" sz="1600" b="1" dirty="0" smtClean="0">
                <a:solidFill>
                  <a:srgbClr val="000000"/>
                </a:solidFill>
                <a:latin typeface="Calibri" pitchFamily="34" charset="0"/>
              </a:rPr>
              <a:t>(Click here)</a:t>
            </a:r>
          </a:p>
        </p:txBody>
      </p:sp>
      <p:cxnSp>
        <p:nvCxnSpPr>
          <p:cNvPr id="6" name="Straight Arrow Connector 5"/>
          <p:cNvCxnSpPr/>
          <p:nvPr/>
        </p:nvCxnSpPr>
        <p:spPr bwMode="auto">
          <a:xfrm flipH="1">
            <a:off x="7448550" y="2831307"/>
            <a:ext cx="767556" cy="435768"/>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p:cxnSp>
        <p:nvCxnSpPr>
          <p:cNvPr id="9" name="Straight Connector 8"/>
          <p:cNvCxnSpPr/>
          <p:nvPr/>
        </p:nvCxnSpPr>
        <p:spPr bwMode="auto">
          <a:xfrm>
            <a:off x="3558554" y="287337"/>
            <a:ext cx="411462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3558554" y="287337"/>
            <a:ext cx="0" cy="605141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a:off x="7682706" y="287337"/>
            <a:ext cx="0" cy="605141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a:off x="3558554" y="6338747"/>
            <a:ext cx="411462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3" name="Picture 12" descr="F:\Data\BAF\Hrm\Abbie\CLIPART\Live Healthy Logo.png"/>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5268" y="177352"/>
            <a:ext cx="1276350" cy="1276350"/>
          </a:xfrm>
          <a:prstGeom prst="rect">
            <a:avLst/>
          </a:prstGeom>
          <a:noFill/>
          <a:ln>
            <a:noFill/>
          </a:ln>
        </p:spPr>
      </p:pic>
    </p:spTree>
    <p:extLst>
      <p:ext uri="{BB962C8B-B14F-4D97-AF65-F5344CB8AC3E}">
        <p14:creationId xmlns:p14="http://schemas.microsoft.com/office/powerpoint/2010/main" val="27671862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type="body" sz="quarter" idx="10"/>
          </p:nvPr>
        </p:nvSpPr>
        <p:spPr/>
        <p:txBody>
          <a:bodyPr/>
          <a:lstStyle/>
          <a:p>
            <a:r>
              <a:rPr lang="en-US" sz="4000" dirty="0" smtClean="0">
                <a:solidFill>
                  <a:srgbClr val="3365A2"/>
                </a:solidFill>
                <a:latin typeface="Rockwell" pitchFamily="18" charset="0"/>
              </a:rPr>
              <a:t>Care today for a healthier tomorrow</a:t>
            </a:r>
            <a:endParaRPr lang="en-US" sz="4000" dirty="0">
              <a:solidFill>
                <a:srgbClr val="3365A2"/>
              </a:solidFill>
              <a:latin typeface="Rockwell" pitchFamily="18" charset="0"/>
            </a:endParaRPr>
          </a:p>
        </p:txBody>
      </p:sp>
      <p:sp>
        <p:nvSpPr>
          <p:cNvPr id="6" name="Text Placeholder 5"/>
          <p:cNvSpPr>
            <a:spLocks noGrp="1"/>
          </p:cNvSpPr>
          <p:nvPr>
            <p:ph type="body" sz="quarter" idx="13"/>
          </p:nvPr>
        </p:nvSpPr>
        <p:spPr/>
        <p:txBody>
          <a:bodyPr/>
          <a:lstStyle/>
          <a:p>
            <a:r>
              <a:rPr lang="en-US" dirty="0" smtClean="0"/>
              <a:t>Regular </a:t>
            </a:r>
            <a:r>
              <a:rPr lang="en-US" dirty="0"/>
              <a:t>checkups keep people happy and healthy.”</a:t>
            </a:r>
          </a:p>
          <a:p>
            <a:endParaRPr lang="en-US" dirty="0"/>
          </a:p>
        </p:txBody>
      </p:sp>
      <p:grpSp>
        <p:nvGrpSpPr>
          <p:cNvPr id="2" name="Group 14"/>
          <p:cNvGrpSpPr/>
          <p:nvPr/>
        </p:nvGrpSpPr>
        <p:grpSpPr>
          <a:xfrm>
            <a:off x="209003" y="5836371"/>
            <a:ext cx="3971111" cy="594360"/>
            <a:chOff x="30706" y="5772712"/>
            <a:chExt cx="3971111" cy="594360"/>
          </a:xfrm>
        </p:grpSpPr>
        <p:sp>
          <p:nvSpPr>
            <p:cNvPr id="16" name="TextBox 15"/>
            <p:cNvSpPr txBox="1"/>
            <p:nvPr/>
          </p:nvSpPr>
          <p:spPr>
            <a:xfrm>
              <a:off x="479083" y="5945514"/>
              <a:ext cx="3522734" cy="369332"/>
            </a:xfrm>
            <a:prstGeom prst="rect">
              <a:avLst/>
            </a:prstGeom>
            <a:noFill/>
          </p:spPr>
          <p:txBody>
            <a:bodyPr wrap="square" rtlCol="0">
              <a:spAutoFit/>
            </a:bodyPr>
            <a:lstStyle/>
            <a:p>
              <a:pPr defTabSz="457200"/>
              <a:r>
                <a:rPr lang="en-US" b="1" dirty="0">
                  <a:solidFill>
                    <a:srgbClr val="4D4D4F"/>
                  </a:solidFill>
                </a:rPr>
                <a:t>healthpartners.com/preventive</a:t>
              </a:r>
            </a:p>
          </p:txBody>
        </p:sp>
        <p:pic>
          <p:nvPicPr>
            <p:cNvPr id="18" name="Picture 1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0706" y="5772712"/>
              <a:ext cx="448377" cy="594360"/>
            </a:xfrm>
            <a:prstGeom prst="rect">
              <a:avLst/>
            </a:prstGeom>
          </p:spPr>
        </p:pic>
      </p:grpSp>
      <p:sp>
        <p:nvSpPr>
          <p:cNvPr id="3" name="Rounded Rectangle 2"/>
          <p:cNvSpPr/>
          <p:nvPr/>
        </p:nvSpPr>
        <p:spPr>
          <a:xfrm>
            <a:off x="432081" y="2673148"/>
            <a:ext cx="2165520" cy="1225899"/>
          </a:xfrm>
          <a:prstGeom prst="round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dirty="0">
                <a:solidFill>
                  <a:prstClr val="white"/>
                </a:solidFill>
              </a:rPr>
              <a:t>Alcohol, tobacco and weight screenings</a:t>
            </a:r>
          </a:p>
        </p:txBody>
      </p:sp>
      <p:sp>
        <p:nvSpPr>
          <p:cNvPr id="37" name="Rounded Rectangle 36"/>
          <p:cNvSpPr/>
          <p:nvPr/>
        </p:nvSpPr>
        <p:spPr>
          <a:xfrm>
            <a:off x="2655228" y="2673148"/>
            <a:ext cx="2165520" cy="1225899"/>
          </a:xfrm>
          <a:prstGeom prst="roundRect">
            <a:avLst/>
          </a:prstGeom>
          <a:solidFill>
            <a:srgbClr val="009A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dirty="0">
                <a:solidFill>
                  <a:prstClr val="white"/>
                </a:solidFill>
              </a:rPr>
              <a:t>Blood pressure, diabetes </a:t>
            </a:r>
            <a:r>
              <a:rPr lang="en-US" sz="2000" dirty="0" smtClean="0">
                <a:solidFill>
                  <a:prstClr val="white"/>
                </a:solidFill>
              </a:rPr>
              <a:t>and </a:t>
            </a:r>
            <a:r>
              <a:rPr lang="en-US" sz="2000" dirty="0">
                <a:solidFill>
                  <a:prstClr val="white"/>
                </a:solidFill>
              </a:rPr>
              <a:t>cholesterol tests</a:t>
            </a:r>
          </a:p>
        </p:txBody>
      </p:sp>
      <p:sp>
        <p:nvSpPr>
          <p:cNvPr id="38" name="Rounded Rectangle 37"/>
          <p:cNvSpPr/>
          <p:nvPr/>
        </p:nvSpPr>
        <p:spPr>
          <a:xfrm>
            <a:off x="4878375" y="2673148"/>
            <a:ext cx="2165520" cy="1225899"/>
          </a:xfrm>
          <a:prstGeom prst="round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dirty="0">
                <a:solidFill>
                  <a:prstClr val="white"/>
                </a:solidFill>
              </a:rPr>
              <a:t>Breast, cervical and colorectal cancer screenings</a:t>
            </a:r>
          </a:p>
        </p:txBody>
      </p:sp>
      <p:sp>
        <p:nvSpPr>
          <p:cNvPr id="40" name="Rounded Rectangle 39"/>
          <p:cNvSpPr/>
          <p:nvPr/>
        </p:nvSpPr>
        <p:spPr>
          <a:xfrm>
            <a:off x="432081" y="3963422"/>
            <a:ext cx="2165520" cy="1225899"/>
          </a:xfrm>
          <a:prstGeom prst="roundRect">
            <a:avLst/>
          </a:prstGeom>
          <a:solidFill>
            <a:srgbClr val="009A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dirty="0">
                <a:solidFill>
                  <a:prstClr val="white"/>
                </a:solidFill>
              </a:rPr>
              <a:t>Routine pre- and post-natal care</a:t>
            </a:r>
          </a:p>
        </p:txBody>
      </p:sp>
      <p:sp>
        <p:nvSpPr>
          <p:cNvPr id="41" name="Rounded Rectangle 40"/>
          <p:cNvSpPr/>
          <p:nvPr/>
        </p:nvSpPr>
        <p:spPr>
          <a:xfrm>
            <a:off x="2655228" y="3963422"/>
            <a:ext cx="2165520" cy="1225899"/>
          </a:xfrm>
          <a:prstGeom prst="round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dirty="0">
                <a:solidFill>
                  <a:prstClr val="white"/>
                </a:solidFill>
              </a:rPr>
              <a:t>Vaccines</a:t>
            </a:r>
          </a:p>
        </p:txBody>
      </p:sp>
      <p:sp>
        <p:nvSpPr>
          <p:cNvPr id="42" name="Rounded Rectangle 41"/>
          <p:cNvSpPr/>
          <p:nvPr/>
        </p:nvSpPr>
        <p:spPr>
          <a:xfrm>
            <a:off x="4878375" y="3963422"/>
            <a:ext cx="2165520" cy="1225899"/>
          </a:xfrm>
          <a:prstGeom prst="roundRect">
            <a:avLst/>
          </a:prstGeom>
          <a:solidFill>
            <a:srgbClr val="009A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dirty="0">
                <a:solidFill>
                  <a:prstClr val="white"/>
                </a:solidFill>
              </a:rPr>
              <a:t>Well-child visits</a:t>
            </a:r>
          </a:p>
        </p:txBody>
      </p:sp>
    </p:spTree>
    <p:custDataLst>
      <p:tags r:id="rId1"/>
    </p:custDataLst>
    <p:extLst>
      <p:ext uri="{BB962C8B-B14F-4D97-AF65-F5344CB8AC3E}">
        <p14:creationId xmlns:p14="http://schemas.microsoft.com/office/powerpoint/2010/main" val="5855965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type="body" sz="quarter" idx="10"/>
          </p:nvPr>
        </p:nvSpPr>
        <p:spPr/>
        <p:txBody>
          <a:bodyPr/>
          <a:lstStyle/>
          <a:p>
            <a:r>
              <a:rPr lang="en-US" sz="4000" dirty="0" smtClean="0">
                <a:solidFill>
                  <a:srgbClr val="3365A2"/>
                </a:solidFill>
                <a:latin typeface="Rockwell" pitchFamily="18" charset="0"/>
              </a:rPr>
              <a:t>HRA (PBA)plan</a:t>
            </a:r>
            <a:endParaRPr lang="en-US" sz="4000" dirty="0">
              <a:solidFill>
                <a:srgbClr val="3365A2"/>
              </a:solidFill>
              <a:latin typeface="Rockwell" pitchFamily="18" charset="0"/>
            </a:endParaRPr>
          </a:p>
        </p:txBody>
      </p:sp>
      <p:sp>
        <p:nvSpPr>
          <p:cNvPr id="4" name="Text Placeholder 3"/>
          <p:cNvSpPr>
            <a:spLocks noGrp="1"/>
          </p:cNvSpPr>
          <p:nvPr>
            <p:ph type="body" sz="quarter" idx="13"/>
          </p:nvPr>
        </p:nvSpPr>
        <p:spPr/>
        <p:txBody>
          <a:bodyPr/>
          <a:lstStyle/>
          <a:p>
            <a:r>
              <a:rPr lang="en-US" dirty="0" smtClean="0"/>
              <a:t>Use </a:t>
            </a:r>
            <a:r>
              <a:rPr lang="en-US" dirty="0"/>
              <a:t>the money in your HRA to pay for your health expenses.”</a:t>
            </a:r>
          </a:p>
          <a:p>
            <a:endParaRPr lang="en-US" dirty="0"/>
          </a:p>
        </p:txBody>
      </p:sp>
      <p:pic>
        <p:nvPicPr>
          <p:cNvPr id="25" name="Picture 2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03910" y="3128224"/>
            <a:ext cx="1550999" cy="853746"/>
          </a:xfrm>
          <a:prstGeom prst="rect">
            <a:avLst/>
          </a:prstGeom>
        </p:spPr>
      </p:pic>
      <p:pic>
        <p:nvPicPr>
          <p:cNvPr id="26" name="Picture 2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961137" y="2809098"/>
            <a:ext cx="1498370" cy="1491998"/>
          </a:xfrm>
          <a:prstGeom prst="rect">
            <a:avLst/>
          </a:prstGeom>
        </p:spPr>
      </p:pic>
      <p:sp>
        <p:nvSpPr>
          <p:cNvPr id="27" name="Chevron 26"/>
          <p:cNvSpPr/>
          <p:nvPr/>
        </p:nvSpPr>
        <p:spPr>
          <a:xfrm rot="10800000" flipH="1" flipV="1">
            <a:off x="2123849" y="3268630"/>
            <a:ext cx="641164" cy="572934"/>
          </a:xfrm>
          <a:prstGeom prst="chevron">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black"/>
              </a:solidFill>
            </a:endParaRPr>
          </a:p>
        </p:txBody>
      </p:sp>
      <p:sp>
        <p:nvSpPr>
          <p:cNvPr id="28" name="Chevron 27"/>
          <p:cNvSpPr/>
          <p:nvPr/>
        </p:nvSpPr>
        <p:spPr>
          <a:xfrm rot="10800000" flipH="1" flipV="1">
            <a:off x="4655631" y="3268630"/>
            <a:ext cx="641164" cy="572934"/>
          </a:xfrm>
          <a:prstGeom prst="chevron">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black"/>
              </a:solidFill>
            </a:endParaRPr>
          </a:p>
        </p:txBody>
      </p:sp>
      <p:pic>
        <p:nvPicPr>
          <p:cNvPr id="29" name="Picture 28"/>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526071" y="2927931"/>
            <a:ext cx="1292574" cy="1254332"/>
          </a:xfrm>
          <a:prstGeom prst="rect">
            <a:avLst/>
          </a:prstGeom>
        </p:spPr>
      </p:pic>
      <p:sp>
        <p:nvSpPr>
          <p:cNvPr id="30" name="TextBox 29"/>
          <p:cNvSpPr txBox="1"/>
          <p:nvPr/>
        </p:nvSpPr>
        <p:spPr>
          <a:xfrm>
            <a:off x="-1692" y="4053435"/>
            <a:ext cx="2321316" cy="830997"/>
          </a:xfrm>
          <a:prstGeom prst="rect">
            <a:avLst/>
          </a:prstGeom>
          <a:noFill/>
        </p:spPr>
        <p:txBody>
          <a:bodyPr wrap="square" rtlCol="0">
            <a:spAutoFit/>
          </a:bodyPr>
          <a:lstStyle>
            <a:defPPr>
              <a:defRPr lang="en-US"/>
            </a:defPPr>
            <a:lvl1pPr>
              <a:defRPr sz="2400">
                <a:latin typeface="Calibri" panose="020F0502020204030204" pitchFamily="34" charset="0"/>
              </a:defRPr>
            </a:lvl1pPr>
          </a:lstStyle>
          <a:p>
            <a:pPr algn="ctr" defTabSz="457200"/>
            <a:r>
              <a:rPr lang="en-US" dirty="0">
                <a:solidFill>
                  <a:srgbClr val="5E6263"/>
                </a:solidFill>
              </a:rPr>
              <a:t>Money from your employer</a:t>
            </a:r>
          </a:p>
        </p:txBody>
      </p:sp>
      <p:sp>
        <p:nvSpPr>
          <p:cNvPr id="33" name="TextBox 32"/>
          <p:cNvSpPr txBox="1"/>
          <p:nvPr/>
        </p:nvSpPr>
        <p:spPr>
          <a:xfrm>
            <a:off x="5234449" y="4215294"/>
            <a:ext cx="1875819" cy="830997"/>
          </a:xfrm>
          <a:prstGeom prst="rect">
            <a:avLst/>
          </a:prstGeom>
          <a:noFill/>
        </p:spPr>
        <p:txBody>
          <a:bodyPr wrap="square" rtlCol="0">
            <a:spAutoFit/>
          </a:bodyPr>
          <a:lstStyle>
            <a:defPPr>
              <a:defRPr lang="en-US"/>
            </a:defPPr>
            <a:lvl1pPr>
              <a:defRPr sz="2400">
                <a:latin typeface="Calibri" panose="020F0502020204030204" pitchFamily="34" charset="0"/>
              </a:defRPr>
            </a:lvl1pPr>
          </a:lstStyle>
          <a:p>
            <a:pPr algn="ctr" defTabSz="457200"/>
            <a:r>
              <a:rPr lang="en-US" dirty="0">
                <a:solidFill>
                  <a:srgbClr val="5E6263"/>
                </a:solidFill>
              </a:rPr>
              <a:t>Use when you get care</a:t>
            </a:r>
          </a:p>
        </p:txBody>
      </p:sp>
      <p:sp>
        <p:nvSpPr>
          <p:cNvPr id="34" name="TextBox 33"/>
          <p:cNvSpPr txBox="1"/>
          <p:nvPr/>
        </p:nvSpPr>
        <p:spPr>
          <a:xfrm>
            <a:off x="3334713" y="3591770"/>
            <a:ext cx="902201" cy="461665"/>
          </a:xfrm>
          <a:prstGeom prst="rect">
            <a:avLst/>
          </a:prstGeom>
          <a:noFill/>
        </p:spPr>
        <p:txBody>
          <a:bodyPr wrap="square" rtlCol="0">
            <a:spAutoFit/>
          </a:bodyPr>
          <a:lstStyle/>
          <a:p>
            <a:pPr algn="ctr" defTabSz="457200"/>
            <a:r>
              <a:rPr lang="en-US" sz="2400" dirty="0">
                <a:solidFill>
                  <a:prstClr val="white"/>
                </a:solidFill>
              </a:rPr>
              <a:t>HRA</a:t>
            </a:r>
          </a:p>
        </p:txBody>
      </p:sp>
    </p:spTree>
    <p:custDataLst>
      <p:tags r:id="rId1"/>
    </p:custDataLst>
    <p:extLst>
      <p:ext uri="{BB962C8B-B14F-4D97-AF65-F5344CB8AC3E}">
        <p14:creationId xmlns:p14="http://schemas.microsoft.com/office/powerpoint/2010/main" val="4535677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799678320"/>
              </p:ext>
            </p:extLst>
          </p:nvPr>
        </p:nvGraphicFramePr>
        <p:xfrm>
          <a:off x="604916" y="506381"/>
          <a:ext cx="9179169" cy="63592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5" name="Picture 14"/>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457200" y="4530438"/>
            <a:ext cx="1836611" cy="1828800"/>
          </a:xfrm>
          <a:prstGeom prst="rect">
            <a:avLst/>
          </a:prstGeom>
        </p:spPr>
      </p:pic>
      <p:sp>
        <p:nvSpPr>
          <p:cNvPr id="6" name="Content Placeholder 5"/>
          <p:cNvSpPr>
            <a:spLocks noGrp="1"/>
          </p:cNvSpPr>
          <p:nvPr>
            <p:ph type="body" sz="quarter" idx="10"/>
          </p:nvPr>
        </p:nvSpPr>
        <p:spPr>
          <a:xfrm>
            <a:off x="214830" y="610957"/>
            <a:ext cx="6055528" cy="855255"/>
          </a:xfrm>
        </p:spPr>
        <p:txBody>
          <a:bodyPr/>
          <a:lstStyle/>
          <a:p>
            <a:r>
              <a:rPr lang="en-US" sz="4000" dirty="0" smtClean="0">
                <a:solidFill>
                  <a:srgbClr val="3365A2"/>
                </a:solidFill>
                <a:latin typeface="Rockwell" pitchFamily="18" charset="0"/>
              </a:rPr>
              <a:t>HRA (PBA) plan</a:t>
            </a:r>
          </a:p>
          <a:p>
            <a:endParaRPr lang="en-US" dirty="0"/>
          </a:p>
        </p:txBody>
      </p:sp>
    </p:spTree>
    <p:custDataLst>
      <p:tags r:id="rId1"/>
    </p:custDataLst>
    <p:extLst>
      <p:ext uri="{BB962C8B-B14F-4D97-AF65-F5344CB8AC3E}">
        <p14:creationId xmlns:p14="http://schemas.microsoft.com/office/powerpoint/2010/main" val="36124044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25"/>
          <p:cNvSpPr>
            <a:spLocks noGrp="1"/>
          </p:cNvSpPr>
          <p:nvPr>
            <p:ph type="body" sz="quarter" idx="10"/>
          </p:nvPr>
        </p:nvSpPr>
        <p:spPr/>
        <p:txBody>
          <a:bodyPr/>
          <a:lstStyle/>
          <a:p>
            <a:r>
              <a:rPr lang="en-US" sz="4000" dirty="0" smtClean="0">
                <a:solidFill>
                  <a:srgbClr val="3365A2"/>
                </a:solidFill>
                <a:latin typeface="Rockwell" pitchFamily="18" charset="0"/>
              </a:rPr>
              <a:t>Prescription coverage</a:t>
            </a:r>
            <a:endParaRPr lang="en-US" sz="4000" dirty="0">
              <a:solidFill>
                <a:srgbClr val="3365A2"/>
              </a:solidFill>
              <a:latin typeface="Rockwell" pitchFamily="18" charset="0"/>
            </a:endParaRPr>
          </a:p>
        </p:txBody>
      </p:sp>
      <p:sp>
        <p:nvSpPr>
          <p:cNvPr id="20" name="Text Placeholder 19"/>
          <p:cNvSpPr>
            <a:spLocks noGrp="1"/>
          </p:cNvSpPr>
          <p:nvPr>
            <p:ph type="body" sz="quarter" idx="13"/>
          </p:nvPr>
        </p:nvSpPr>
        <p:spPr/>
        <p:txBody>
          <a:bodyPr/>
          <a:lstStyle/>
          <a:p>
            <a:r>
              <a:rPr lang="en-US" dirty="0" smtClean="0"/>
              <a:t>Savings </a:t>
            </a:r>
            <a:r>
              <a:rPr lang="en-US" dirty="0"/>
              <a:t>tip: Check your drug list and choose generics when possible</a:t>
            </a:r>
            <a:r>
              <a:rPr lang="en-US" dirty="0" smtClean="0"/>
              <a:t>!”</a:t>
            </a:r>
            <a:endParaRPr lang="en-US" dirty="0"/>
          </a:p>
        </p:txBody>
      </p:sp>
      <p:grpSp>
        <p:nvGrpSpPr>
          <p:cNvPr id="6" name="Group 18"/>
          <p:cNvGrpSpPr/>
          <p:nvPr/>
        </p:nvGrpSpPr>
        <p:grpSpPr>
          <a:xfrm>
            <a:off x="209003" y="5836371"/>
            <a:ext cx="3971111" cy="594360"/>
            <a:chOff x="30706" y="5772712"/>
            <a:chExt cx="3971111" cy="594360"/>
          </a:xfrm>
        </p:grpSpPr>
        <p:sp>
          <p:nvSpPr>
            <p:cNvPr id="21" name="TextBox 20"/>
            <p:cNvSpPr txBox="1"/>
            <p:nvPr/>
          </p:nvSpPr>
          <p:spPr>
            <a:xfrm>
              <a:off x="479083" y="5945514"/>
              <a:ext cx="3522734" cy="369332"/>
            </a:xfrm>
            <a:prstGeom prst="rect">
              <a:avLst/>
            </a:prstGeom>
            <a:noFill/>
          </p:spPr>
          <p:txBody>
            <a:bodyPr wrap="square" rtlCol="0">
              <a:spAutoFit/>
            </a:bodyPr>
            <a:lstStyle/>
            <a:p>
              <a:pPr defTabSz="457200"/>
              <a:r>
                <a:rPr lang="en-US" b="1" dirty="0" smtClean="0">
                  <a:solidFill>
                    <a:srgbClr val="4D4D4F"/>
                  </a:solidFill>
                </a:rPr>
                <a:t>healthpartners.com/</a:t>
              </a:r>
              <a:r>
                <a:rPr lang="en-US" b="1" dirty="0" err="1" smtClean="0">
                  <a:solidFill>
                    <a:srgbClr val="4D4D4F"/>
                  </a:solidFill>
                </a:rPr>
                <a:t>preferredrx</a:t>
              </a:r>
              <a:endParaRPr lang="en-US" b="1" dirty="0">
                <a:solidFill>
                  <a:srgbClr val="4D4D4F"/>
                </a:solidFill>
              </a:endParaRPr>
            </a:p>
          </p:txBody>
        </p:sp>
        <p:pic>
          <p:nvPicPr>
            <p:cNvPr id="25" name="Picture 2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0706" y="5772712"/>
              <a:ext cx="448377" cy="594360"/>
            </a:xfrm>
            <a:prstGeom prst="rect">
              <a:avLst/>
            </a:prstGeom>
          </p:spPr>
        </p:pic>
      </p:grpSp>
      <p:grpSp>
        <p:nvGrpSpPr>
          <p:cNvPr id="7" name="Group 11"/>
          <p:cNvGrpSpPr/>
          <p:nvPr/>
        </p:nvGrpSpPr>
        <p:grpSpPr>
          <a:xfrm>
            <a:off x="0" y="2009100"/>
            <a:ext cx="6375042" cy="1071689"/>
            <a:chOff x="0" y="1957589"/>
            <a:chExt cx="5319532" cy="1071689"/>
          </a:xfrm>
        </p:grpSpPr>
        <p:sp>
          <p:nvSpPr>
            <p:cNvPr id="10" name="Rectangle 9"/>
            <p:cNvSpPr/>
            <p:nvPr/>
          </p:nvSpPr>
          <p:spPr>
            <a:xfrm>
              <a:off x="0" y="1957589"/>
              <a:ext cx="5319532" cy="1071689"/>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3" name="TextBox 2"/>
            <p:cNvSpPr txBox="1"/>
            <p:nvPr/>
          </p:nvSpPr>
          <p:spPr>
            <a:xfrm>
              <a:off x="457200" y="2201045"/>
              <a:ext cx="4862332" cy="584775"/>
            </a:xfrm>
            <a:prstGeom prst="rect">
              <a:avLst/>
            </a:prstGeom>
            <a:noFill/>
          </p:spPr>
          <p:txBody>
            <a:bodyPr wrap="square" rtlCol="0">
              <a:spAutoFit/>
            </a:bodyPr>
            <a:lstStyle/>
            <a:p>
              <a:pPr defTabSz="457200"/>
              <a:r>
                <a:rPr lang="en-US" sz="3200" dirty="0">
                  <a:solidFill>
                    <a:prstClr val="white"/>
                  </a:solidFill>
                </a:rPr>
                <a:t>How to read your formulary</a:t>
              </a:r>
            </a:p>
          </p:txBody>
        </p:sp>
      </p:grpSp>
      <p:grpSp>
        <p:nvGrpSpPr>
          <p:cNvPr id="8" name="Group 32"/>
          <p:cNvGrpSpPr/>
          <p:nvPr/>
        </p:nvGrpSpPr>
        <p:grpSpPr>
          <a:xfrm>
            <a:off x="4803597" y="3311023"/>
            <a:ext cx="1843540" cy="1665406"/>
            <a:chOff x="4288438" y="3684514"/>
            <a:chExt cx="1843540" cy="1665406"/>
          </a:xfrm>
        </p:grpSpPr>
        <p:sp>
          <p:nvSpPr>
            <p:cNvPr id="28" name="TextBox 27"/>
            <p:cNvSpPr txBox="1"/>
            <p:nvPr/>
          </p:nvSpPr>
          <p:spPr>
            <a:xfrm>
              <a:off x="4288438" y="4919033"/>
              <a:ext cx="1843540" cy="430887"/>
            </a:xfrm>
            <a:prstGeom prst="rect">
              <a:avLst/>
            </a:prstGeom>
            <a:noFill/>
          </p:spPr>
          <p:txBody>
            <a:bodyPr wrap="square" rtlCol="0">
              <a:spAutoFit/>
            </a:bodyPr>
            <a:lstStyle/>
            <a:p>
              <a:pPr algn="ctr" defTabSz="457200"/>
              <a:r>
                <a:rPr lang="en-US" sz="2200" dirty="0">
                  <a:solidFill>
                    <a:srgbClr val="5E6263"/>
                  </a:solidFill>
                </a:rPr>
                <a:t>Not covered</a:t>
              </a:r>
            </a:p>
          </p:txBody>
        </p:sp>
        <p:grpSp>
          <p:nvGrpSpPr>
            <p:cNvPr id="9" name="Group 29"/>
            <p:cNvGrpSpPr/>
            <p:nvPr/>
          </p:nvGrpSpPr>
          <p:grpSpPr>
            <a:xfrm>
              <a:off x="4604901" y="3684514"/>
              <a:ext cx="1210614" cy="1210614"/>
              <a:chOff x="3755676" y="3684514"/>
              <a:chExt cx="1210614" cy="1210614"/>
            </a:xfrm>
          </p:grpSpPr>
          <p:sp>
            <p:nvSpPr>
              <p:cNvPr id="15" name="Oval 14"/>
              <p:cNvSpPr/>
              <p:nvPr/>
            </p:nvSpPr>
            <p:spPr>
              <a:xfrm>
                <a:off x="3755676" y="3684514"/>
                <a:ext cx="1210614" cy="121061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2" name="Picture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040943" y="3969781"/>
                <a:ext cx="640080" cy="640080"/>
              </a:xfrm>
              <a:prstGeom prst="rect">
                <a:avLst/>
              </a:prstGeom>
            </p:spPr>
          </p:pic>
        </p:grpSp>
      </p:grpSp>
      <p:grpSp>
        <p:nvGrpSpPr>
          <p:cNvPr id="11" name="Group 31"/>
          <p:cNvGrpSpPr/>
          <p:nvPr/>
        </p:nvGrpSpPr>
        <p:grpSpPr>
          <a:xfrm>
            <a:off x="2172878" y="3311023"/>
            <a:ext cx="2336574" cy="2003960"/>
            <a:chOff x="1843540" y="3684514"/>
            <a:chExt cx="2336574" cy="2003960"/>
          </a:xfrm>
        </p:grpSpPr>
        <p:sp>
          <p:nvSpPr>
            <p:cNvPr id="29" name="TextBox 28"/>
            <p:cNvSpPr txBox="1"/>
            <p:nvPr/>
          </p:nvSpPr>
          <p:spPr>
            <a:xfrm>
              <a:off x="1843540" y="4919033"/>
              <a:ext cx="2336574" cy="769441"/>
            </a:xfrm>
            <a:prstGeom prst="rect">
              <a:avLst/>
            </a:prstGeom>
            <a:noFill/>
          </p:spPr>
          <p:txBody>
            <a:bodyPr wrap="square" rtlCol="0">
              <a:spAutoFit/>
            </a:bodyPr>
            <a:lstStyle/>
            <a:p>
              <a:pPr algn="ctr" defTabSz="457200"/>
              <a:r>
                <a:rPr lang="en-US" sz="2200" dirty="0">
                  <a:solidFill>
                    <a:srgbClr val="5E6263"/>
                  </a:solidFill>
                </a:rPr>
                <a:t>Might be covered but costs more</a:t>
              </a:r>
            </a:p>
          </p:txBody>
        </p:sp>
        <p:grpSp>
          <p:nvGrpSpPr>
            <p:cNvPr id="12" name="Group 26"/>
            <p:cNvGrpSpPr/>
            <p:nvPr/>
          </p:nvGrpSpPr>
          <p:grpSpPr>
            <a:xfrm>
              <a:off x="2406520" y="3684514"/>
              <a:ext cx="1210614" cy="1210614"/>
              <a:chOff x="2106438" y="3684514"/>
              <a:chExt cx="1210614" cy="1210614"/>
            </a:xfrm>
          </p:grpSpPr>
          <p:sp>
            <p:nvSpPr>
              <p:cNvPr id="14" name="Oval 13"/>
              <p:cNvSpPr/>
              <p:nvPr/>
            </p:nvSpPr>
            <p:spPr>
              <a:xfrm>
                <a:off x="2106438" y="3684514"/>
                <a:ext cx="1210614" cy="121061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23" name="Picture 22"/>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323382" y="4015501"/>
                <a:ext cx="776727" cy="548640"/>
              </a:xfrm>
              <a:prstGeom prst="rect">
                <a:avLst/>
              </a:prstGeom>
            </p:spPr>
          </p:pic>
        </p:grpSp>
      </p:grpSp>
      <p:grpSp>
        <p:nvGrpSpPr>
          <p:cNvPr id="16" name="Group 30"/>
          <p:cNvGrpSpPr/>
          <p:nvPr/>
        </p:nvGrpSpPr>
        <p:grpSpPr>
          <a:xfrm>
            <a:off x="246281" y="3311023"/>
            <a:ext cx="1632452" cy="1658316"/>
            <a:chOff x="246281" y="3684514"/>
            <a:chExt cx="1632452" cy="1658316"/>
          </a:xfrm>
        </p:grpSpPr>
        <p:sp>
          <p:nvSpPr>
            <p:cNvPr id="13" name="TextBox 12"/>
            <p:cNvSpPr txBox="1"/>
            <p:nvPr/>
          </p:nvSpPr>
          <p:spPr>
            <a:xfrm>
              <a:off x="246281" y="4911943"/>
              <a:ext cx="1632452" cy="430887"/>
            </a:xfrm>
            <a:prstGeom prst="rect">
              <a:avLst/>
            </a:prstGeom>
            <a:noFill/>
          </p:spPr>
          <p:txBody>
            <a:bodyPr wrap="square" rtlCol="0">
              <a:spAutoFit/>
            </a:bodyPr>
            <a:lstStyle/>
            <a:p>
              <a:pPr algn="ctr" defTabSz="457200"/>
              <a:r>
                <a:rPr lang="en-US" sz="2200" dirty="0">
                  <a:solidFill>
                    <a:srgbClr val="5E6263"/>
                  </a:solidFill>
                </a:rPr>
                <a:t>Covered</a:t>
              </a:r>
            </a:p>
          </p:txBody>
        </p:sp>
        <p:grpSp>
          <p:nvGrpSpPr>
            <p:cNvPr id="17" name="Group 25"/>
            <p:cNvGrpSpPr/>
            <p:nvPr/>
          </p:nvGrpSpPr>
          <p:grpSpPr>
            <a:xfrm>
              <a:off x="457200" y="3684514"/>
              <a:ext cx="1210614" cy="1210614"/>
              <a:chOff x="457200" y="3684514"/>
              <a:chExt cx="1210614" cy="1210614"/>
            </a:xfrm>
          </p:grpSpPr>
          <p:sp>
            <p:nvSpPr>
              <p:cNvPr id="5" name="Oval 4"/>
              <p:cNvSpPr/>
              <p:nvPr/>
            </p:nvSpPr>
            <p:spPr>
              <a:xfrm>
                <a:off x="457200" y="3684514"/>
                <a:ext cx="1210614" cy="121061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22" name="Picture 21"/>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905313" y="4015501"/>
                <a:ext cx="314389" cy="548640"/>
              </a:xfrm>
              <a:prstGeom prst="rect">
                <a:avLst/>
              </a:prstGeom>
            </p:spPr>
          </p:pic>
        </p:grpSp>
      </p:grpSp>
    </p:spTree>
    <p:custDataLst>
      <p:tags r:id="rId1"/>
    </p:custDataLst>
    <p:extLst>
      <p:ext uri="{BB962C8B-B14F-4D97-AF65-F5344CB8AC3E}">
        <p14:creationId xmlns:p14="http://schemas.microsoft.com/office/powerpoint/2010/main" val="26027954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97491687"/>
              </p:ext>
            </p:extLst>
          </p:nvPr>
        </p:nvGraphicFramePr>
        <p:xfrm>
          <a:off x="600803" y="1319211"/>
          <a:ext cx="7772634" cy="4753046"/>
        </p:xfrm>
        <a:graphic>
          <a:graphicData uri="http://schemas.openxmlformats.org/drawingml/2006/table">
            <a:tbl>
              <a:tblPr/>
              <a:tblGrid>
                <a:gridCol w="2906876">
                  <a:extLst>
                    <a:ext uri="{9D8B030D-6E8A-4147-A177-3AD203B41FA5}">
                      <a16:colId xmlns="" xmlns:p14="http://schemas.microsoft.com/office/powerpoint/2010/main" xmlns:a16="http://schemas.microsoft.com/office/drawing/2014/main" val="20000"/>
                    </a:ext>
                  </a:extLst>
                </a:gridCol>
                <a:gridCol w="2408174">
                  <a:extLst>
                    <a:ext uri="{9D8B030D-6E8A-4147-A177-3AD203B41FA5}">
                      <a16:colId xmlns="" xmlns:p14="http://schemas.microsoft.com/office/powerpoint/2010/main" xmlns:a16="http://schemas.microsoft.com/office/drawing/2014/main" val="20001"/>
                    </a:ext>
                  </a:extLst>
                </a:gridCol>
                <a:gridCol w="2457584">
                  <a:extLst>
                    <a:ext uri="{9D8B030D-6E8A-4147-A177-3AD203B41FA5}">
                      <a16:colId xmlns="" xmlns:p14="http://schemas.microsoft.com/office/powerpoint/2010/main" xmlns:a16="http://schemas.microsoft.com/office/drawing/2014/main" val="20002"/>
                    </a:ext>
                  </a:extLst>
                </a:gridCol>
              </a:tblGrid>
              <a:tr h="586365">
                <a:tc>
                  <a:txBody>
                    <a:bodyPr/>
                    <a:lstStyle/>
                    <a:p>
                      <a:pPr marL="0" marR="0" lvl="0" indent="0" algn="ctr" defTabSz="914400" rtl="0" eaLnBrk="1" fontAlgn="base" latinLnBrk="0" hangingPunct="1">
                        <a:lnSpc>
                          <a:spcPct val="100000"/>
                        </a:lnSpc>
                        <a:spcBef>
                          <a:spcPct val="0"/>
                        </a:spcBef>
                        <a:spcAft>
                          <a:spcPct val="0"/>
                        </a:spcAft>
                        <a:buClr>
                          <a:srgbClr val="595959"/>
                        </a:buClr>
                        <a:buSzTx/>
                        <a:buFontTx/>
                        <a:buNone/>
                        <a:tabLst/>
                      </a:pPr>
                      <a:endParaRPr kumimoji="0" lang="en-US" sz="2200" b="1" i="0" u="none" strike="noStrike" cap="none" normalizeH="0" baseline="0" dirty="0">
                        <a:ln>
                          <a:noFill/>
                        </a:ln>
                        <a:solidFill>
                          <a:schemeClr val="tx1">
                            <a:lumMod val="75000"/>
                            <a:lumOff val="25000"/>
                          </a:schemeClr>
                        </a:solidFill>
                        <a:effectLst/>
                        <a:latin typeface="Calibri" panose="020F0502020204030204" pitchFamily="34" charset="0"/>
                        <a:ea typeface="Tahoma" pitchFamily="34" charset="0"/>
                        <a:cs typeface="Tahoma" pitchFamily="34" charset="0"/>
                        <a:sym typeface="Arial" charset="0"/>
                      </a:endParaRPr>
                    </a:p>
                  </a:txBody>
                  <a:tcPr marL="85058" marR="85058" marT="43331" marB="43331"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1259E"/>
                    </a:solidFill>
                  </a:tcPr>
                </a:tc>
                <a:tc>
                  <a:txBody>
                    <a:bodyPr/>
                    <a:lstStyle/>
                    <a:p>
                      <a:pPr marL="0" marR="0" lvl="0" indent="0" algn="ctr" defTabSz="914400" rtl="0" eaLnBrk="1" fontAlgn="base" latinLnBrk="0" hangingPunct="1">
                        <a:lnSpc>
                          <a:spcPct val="100000"/>
                        </a:lnSpc>
                        <a:spcBef>
                          <a:spcPct val="0"/>
                        </a:spcBef>
                        <a:spcAft>
                          <a:spcPct val="0"/>
                        </a:spcAft>
                        <a:buClr>
                          <a:srgbClr val="595959"/>
                        </a:buClr>
                        <a:buSzTx/>
                        <a:buFontTx/>
                        <a:buNone/>
                        <a:tabLst/>
                      </a:pPr>
                      <a:r>
                        <a:rPr kumimoji="0" lang="en-US" sz="2200" b="1" i="0" u="none" strike="noStrike" cap="none" normalizeH="0" baseline="0" dirty="0" smtClean="0">
                          <a:ln>
                            <a:noFill/>
                          </a:ln>
                          <a:solidFill>
                            <a:schemeClr val="bg1"/>
                          </a:solidFill>
                          <a:effectLst/>
                          <a:latin typeface="Calibri" panose="020F0502020204030204" pitchFamily="34" charset="0"/>
                          <a:ea typeface="Tahoma" pitchFamily="34" charset="0"/>
                          <a:cs typeface="Tahoma" pitchFamily="34" charset="0"/>
                          <a:sym typeface="Arial" charset="0"/>
                        </a:rPr>
                        <a:t>Tier I</a:t>
                      </a:r>
                      <a:endParaRPr kumimoji="0" lang="en-US" sz="2200" b="1" i="0" u="none" strike="noStrike" cap="none" normalizeH="0" baseline="0" dirty="0">
                        <a:ln>
                          <a:noFill/>
                        </a:ln>
                        <a:solidFill>
                          <a:schemeClr val="bg1"/>
                        </a:solidFill>
                        <a:effectLst/>
                        <a:latin typeface="Calibri" panose="020F0502020204030204" pitchFamily="34" charset="0"/>
                        <a:ea typeface="Tahoma" pitchFamily="34" charset="0"/>
                        <a:cs typeface="Tahoma" pitchFamily="34" charset="0"/>
                        <a:sym typeface="Arial" charset="0"/>
                      </a:endParaRPr>
                    </a:p>
                  </a:txBody>
                  <a:tcPr marL="85058" marR="85058" marT="43331" marB="433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1259E"/>
                    </a:solidFill>
                  </a:tcPr>
                </a:tc>
                <a:tc>
                  <a:txBody>
                    <a:bodyPr/>
                    <a:lstStyle/>
                    <a:p>
                      <a:pPr marL="0" marR="0" lvl="0" indent="0" algn="ctr" defTabSz="914400" rtl="0" eaLnBrk="1" fontAlgn="base" latinLnBrk="0" hangingPunct="1">
                        <a:lnSpc>
                          <a:spcPct val="100000"/>
                        </a:lnSpc>
                        <a:spcBef>
                          <a:spcPct val="0"/>
                        </a:spcBef>
                        <a:spcAft>
                          <a:spcPct val="0"/>
                        </a:spcAft>
                        <a:buClr>
                          <a:srgbClr val="595959"/>
                        </a:buClr>
                        <a:buSzTx/>
                        <a:buFontTx/>
                        <a:buNone/>
                        <a:tabLst/>
                      </a:pPr>
                      <a:r>
                        <a:rPr kumimoji="0" lang="en-US" sz="2200" b="1" i="0" u="none" strike="noStrike" cap="none" normalizeH="0" baseline="0" dirty="0" smtClean="0">
                          <a:ln>
                            <a:noFill/>
                          </a:ln>
                          <a:solidFill>
                            <a:schemeClr val="bg1"/>
                          </a:solidFill>
                          <a:effectLst/>
                          <a:latin typeface="Calibri" panose="020F0502020204030204" pitchFamily="34" charset="0"/>
                          <a:ea typeface="Tahoma" pitchFamily="34" charset="0"/>
                          <a:cs typeface="Tahoma" pitchFamily="34" charset="0"/>
                          <a:sym typeface="Arial" charset="0"/>
                        </a:rPr>
                        <a:t>Tier II</a:t>
                      </a:r>
                      <a:endParaRPr kumimoji="0" lang="en-US" sz="2200" b="1" i="0" u="none" strike="noStrike" cap="none" normalizeH="0" baseline="0" dirty="0">
                        <a:ln>
                          <a:noFill/>
                        </a:ln>
                        <a:solidFill>
                          <a:schemeClr val="bg1"/>
                        </a:solidFill>
                        <a:effectLst/>
                        <a:latin typeface="Calibri" panose="020F0502020204030204" pitchFamily="34" charset="0"/>
                        <a:ea typeface="Tahoma" pitchFamily="34" charset="0"/>
                        <a:cs typeface="Tahoma" pitchFamily="34" charset="0"/>
                        <a:sym typeface="Arial" charset="0"/>
                      </a:endParaRPr>
                    </a:p>
                  </a:txBody>
                  <a:tcPr marL="85058" marR="85058" marT="43331" marB="43331"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1259E"/>
                    </a:solidFill>
                  </a:tcPr>
                </a:tc>
                <a:extLst>
                  <a:ext uri="{0D108BD9-81ED-4DB2-BD59-A6C34878D82A}">
                    <a16:rowId xmlns="" xmlns:p14="http://schemas.microsoft.com/office/powerpoint/2010/main" xmlns:a16="http://schemas.microsoft.com/office/drawing/2014/main" val="10000"/>
                  </a:ext>
                </a:extLst>
              </a:tr>
              <a:tr h="928036">
                <a:tc>
                  <a:txBody>
                    <a:bodyPr/>
                    <a:lstStyle/>
                    <a:p>
                      <a:pPr marL="0" marR="0" lvl="0" indent="0" algn="ctr" defTabSz="914400" rtl="0" eaLnBrk="1" fontAlgn="base" latinLnBrk="0" hangingPunct="1">
                        <a:lnSpc>
                          <a:spcPct val="100000"/>
                        </a:lnSpc>
                        <a:spcBef>
                          <a:spcPct val="0"/>
                        </a:spcBef>
                        <a:spcAft>
                          <a:spcPct val="0"/>
                        </a:spcAft>
                        <a:buClr>
                          <a:srgbClr val="595959"/>
                        </a:buClr>
                        <a:buSzTx/>
                        <a:buFontTx/>
                        <a:buNone/>
                        <a:tabLst/>
                      </a:pPr>
                      <a:r>
                        <a:rPr kumimoji="0" lang="en-US" sz="2200" b="1" i="0" u="none" strike="noStrike" cap="none" normalizeH="0" baseline="0" dirty="0">
                          <a:ln>
                            <a:noFill/>
                          </a:ln>
                          <a:solidFill>
                            <a:srgbClr val="5E6263"/>
                          </a:solidFill>
                          <a:effectLst/>
                          <a:latin typeface="Calibri" panose="020F0502020204030204" pitchFamily="34" charset="0"/>
                          <a:ea typeface="Tahoma" pitchFamily="34" charset="0"/>
                          <a:cs typeface="Tahoma" pitchFamily="34" charset="0"/>
                          <a:sym typeface="Arial" charset="0"/>
                        </a:rPr>
                        <a:t>Generic formulary</a:t>
                      </a:r>
                    </a:p>
                  </a:txBody>
                  <a:tcPr marL="85058" marR="85058" marT="43331" marB="43331" anchor="ctr"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a:r>
                        <a:rPr lang="en-US" dirty="0" smtClean="0">
                          <a:solidFill>
                            <a:srgbClr val="5E6263"/>
                          </a:solidFill>
                        </a:rPr>
                        <a:t>$10 copay at </a:t>
                      </a:r>
                    </a:p>
                    <a:p>
                      <a:pPr algn="ctr"/>
                      <a:r>
                        <a:rPr lang="en-US" dirty="0" err="1" smtClean="0">
                          <a:solidFill>
                            <a:srgbClr val="5E6263"/>
                          </a:solidFill>
                        </a:rPr>
                        <a:t>Bellin</a:t>
                      </a:r>
                      <a:r>
                        <a:rPr lang="en-US" dirty="0" smtClean="0">
                          <a:solidFill>
                            <a:srgbClr val="5E6263"/>
                          </a:solidFill>
                        </a:rPr>
                        <a:t> &amp; Shopko</a:t>
                      </a:r>
                      <a:endParaRPr lang="en-US" dirty="0">
                        <a:solidFill>
                          <a:srgbClr val="5E6263"/>
                        </a:solidFill>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a:r>
                        <a:rPr lang="en-US" dirty="0" smtClean="0">
                          <a:solidFill>
                            <a:srgbClr val="5E6263"/>
                          </a:solidFill>
                        </a:rPr>
                        <a:t>$15 copay at </a:t>
                      </a:r>
                    </a:p>
                    <a:p>
                      <a:pPr algn="ctr"/>
                      <a:r>
                        <a:rPr lang="en-US" dirty="0" smtClean="0">
                          <a:solidFill>
                            <a:srgbClr val="5E6263"/>
                          </a:solidFill>
                        </a:rPr>
                        <a:t>all other network</a:t>
                      </a:r>
                    </a:p>
                    <a:p>
                      <a:pPr algn="ctr"/>
                      <a:r>
                        <a:rPr lang="en-US" dirty="0" smtClean="0">
                          <a:solidFill>
                            <a:srgbClr val="5E6263"/>
                          </a:solidFill>
                        </a:rPr>
                        <a:t>pharmacies</a:t>
                      </a:r>
                      <a:endParaRPr lang="en-US" dirty="0">
                        <a:solidFill>
                          <a:srgbClr val="5E6263"/>
                        </a:solidFill>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 xmlns:p14="http://schemas.microsoft.com/office/powerpoint/2010/main" xmlns:a16="http://schemas.microsoft.com/office/drawing/2014/main" val="10001"/>
                  </a:ext>
                </a:extLst>
              </a:tr>
              <a:tr h="1484857">
                <a:tc>
                  <a:txBody>
                    <a:bodyPr/>
                    <a:lstStyle/>
                    <a:p>
                      <a:pPr marL="0" marR="0" lvl="0" indent="0" algn="ctr" defTabSz="914400" rtl="0" eaLnBrk="1" fontAlgn="base" latinLnBrk="0" hangingPunct="1">
                        <a:lnSpc>
                          <a:spcPct val="100000"/>
                        </a:lnSpc>
                        <a:spcBef>
                          <a:spcPct val="0"/>
                        </a:spcBef>
                        <a:spcAft>
                          <a:spcPct val="0"/>
                        </a:spcAft>
                        <a:buClr>
                          <a:srgbClr val="595959"/>
                        </a:buClr>
                        <a:buSzTx/>
                        <a:buFontTx/>
                        <a:buNone/>
                        <a:tabLst/>
                      </a:pPr>
                      <a:r>
                        <a:rPr kumimoji="0" lang="en-US" sz="2200" b="1" i="0" u="none" strike="noStrike" cap="none" normalizeH="0" baseline="0" dirty="0">
                          <a:ln>
                            <a:noFill/>
                          </a:ln>
                          <a:solidFill>
                            <a:srgbClr val="5E6263"/>
                          </a:solidFill>
                          <a:effectLst/>
                          <a:latin typeface="Calibri" panose="020F0502020204030204" pitchFamily="34" charset="0"/>
                          <a:ea typeface="Tahoma" pitchFamily="34" charset="0"/>
                          <a:cs typeface="Tahoma" pitchFamily="34" charset="0"/>
                          <a:sym typeface="Arial" charset="0"/>
                        </a:rPr>
                        <a:t>Brand formulary</a:t>
                      </a:r>
                    </a:p>
                  </a:txBody>
                  <a:tcPr marL="85058" marR="85058" marT="43331" marB="43331" anchor="ctr"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a:r>
                        <a:rPr lang="en-US" dirty="0" smtClean="0">
                          <a:solidFill>
                            <a:srgbClr val="5E6263"/>
                          </a:solidFill>
                        </a:rPr>
                        <a:t>$30 copay or 35% whichever is greater, up to a $135 max per script at </a:t>
                      </a:r>
                      <a:r>
                        <a:rPr lang="en-US" dirty="0" err="1" smtClean="0">
                          <a:solidFill>
                            <a:srgbClr val="5E6263"/>
                          </a:solidFill>
                        </a:rPr>
                        <a:t>Bellin</a:t>
                      </a:r>
                      <a:r>
                        <a:rPr lang="en-US" dirty="0" smtClean="0">
                          <a:solidFill>
                            <a:srgbClr val="5E6263"/>
                          </a:solidFill>
                        </a:rPr>
                        <a:t> &amp; Shopko</a:t>
                      </a:r>
                      <a:endParaRPr lang="en-US" dirty="0">
                        <a:solidFill>
                          <a:srgbClr val="5E6263"/>
                        </a:solidFill>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a:r>
                        <a:rPr lang="en-US" dirty="0" smtClean="0">
                          <a:solidFill>
                            <a:srgbClr val="5E6263"/>
                          </a:solidFill>
                        </a:rPr>
                        <a:t>$40 copay or 40% whichever is greater, up to a $150 max per script at all other network pharmacies</a:t>
                      </a:r>
                      <a:endParaRPr lang="en-US" dirty="0">
                        <a:solidFill>
                          <a:srgbClr val="5E6263"/>
                        </a:solidFill>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 xmlns:p14="http://schemas.microsoft.com/office/powerpoint/2010/main" xmlns:a16="http://schemas.microsoft.com/office/drawing/2014/main" val="10002"/>
                  </a:ext>
                </a:extLst>
              </a:tr>
              <a:tr h="876894">
                <a:tc>
                  <a:txBody>
                    <a:bodyPr/>
                    <a:lstStyle/>
                    <a:p>
                      <a:pPr marL="0" marR="0" lvl="0" indent="0" algn="ctr" defTabSz="914400" rtl="0" eaLnBrk="1" fontAlgn="base" latinLnBrk="0" hangingPunct="1">
                        <a:lnSpc>
                          <a:spcPct val="100000"/>
                        </a:lnSpc>
                        <a:spcBef>
                          <a:spcPct val="0"/>
                        </a:spcBef>
                        <a:spcAft>
                          <a:spcPct val="0"/>
                        </a:spcAft>
                        <a:buClr>
                          <a:srgbClr val="595959"/>
                        </a:buClr>
                        <a:buSzTx/>
                        <a:buFontTx/>
                        <a:buNone/>
                        <a:tabLst/>
                      </a:pPr>
                      <a:r>
                        <a:rPr kumimoji="0" lang="en-US" sz="2200" b="1" i="0" u="none" strike="noStrike" cap="none" normalizeH="0" baseline="0" dirty="0">
                          <a:ln>
                            <a:noFill/>
                          </a:ln>
                          <a:solidFill>
                            <a:srgbClr val="5E6263"/>
                          </a:solidFill>
                          <a:effectLst/>
                          <a:latin typeface="Calibri" panose="020F0502020204030204" pitchFamily="34" charset="0"/>
                          <a:ea typeface="Tahoma" pitchFamily="34" charset="0"/>
                          <a:cs typeface="Tahoma" pitchFamily="34" charset="0"/>
                          <a:sym typeface="Arial" charset="0"/>
                        </a:rPr>
                        <a:t>myMailRx</a:t>
                      </a:r>
                    </a:p>
                    <a:p>
                      <a:pPr marL="0" marR="0" lvl="0" indent="0" algn="ctr" defTabSz="914400" rtl="0" eaLnBrk="1" fontAlgn="base" latinLnBrk="0" hangingPunct="1">
                        <a:lnSpc>
                          <a:spcPct val="100000"/>
                        </a:lnSpc>
                        <a:spcBef>
                          <a:spcPct val="0"/>
                        </a:spcBef>
                        <a:spcAft>
                          <a:spcPct val="0"/>
                        </a:spcAft>
                        <a:buClr>
                          <a:srgbClr val="595959"/>
                        </a:buClr>
                        <a:buSzTx/>
                        <a:buFontTx/>
                        <a:buNone/>
                        <a:tabLst/>
                      </a:pPr>
                      <a:r>
                        <a:rPr kumimoji="0" lang="en-US" sz="2200" b="1" i="0" u="none" strike="noStrike" cap="none" normalizeH="0" baseline="0" dirty="0">
                          <a:ln>
                            <a:noFill/>
                          </a:ln>
                          <a:solidFill>
                            <a:srgbClr val="5E6263"/>
                          </a:solidFill>
                          <a:effectLst/>
                          <a:latin typeface="Calibri" panose="020F0502020204030204" pitchFamily="34" charset="0"/>
                          <a:ea typeface="Tahoma" pitchFamily="34" charset="0"/>
                          <a:cs typeface="Tahoma" pitchFamily="34" charset="0"/>
                          <a:sym typeface="Arial" charset="0"/>
                        </a:rPr>
                        <a:t>(mail order pharmacy)</a:t>
                      </a:r>
                    </a:p>
                  </a:txBody>
                  <a:tcPr marL="85058" marR="85058" marT="43331" marB="43331" anchor="ctr"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gridSpan="2">
                  <a:txBody>
                    <a:bodyPr/>
                    <a:lstStyle/>
                    <a:p>
                      <a:pPr algn="ctr"/>
                      <a:r>
                        <a:rPr lang="en-US" dirty="0" smtClean="0">
                          <a:solidFill>
                            <a:srgbClr val="5E6263"/>
                          </a:solidFill>
                        </a:rPr>
                        <a:t>$25 generic</a:t>
                      </a:r>
                      <a:r>
                        <a:rPr lang="en-US" baseline="0" dirty="0" smtClean="0">
                          <a:solidFill>
                            <a:srgbClr val="5E6263"/>
                          </a:solidFill>
                        </a:rPr>
                        <a:t> copay; $75 brand copay or 35%, whichever is greater, up to a $405 max</a:t>
                      </a:r>
                      <a:endParaRPr lang="en-US" dirty="0">
                        <a:solidFill>
                          <a:srgbClr val="5E6263"/>
                        </a:solidFill>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pPr algn="ctr"/>
                      <a:endParaRPr lang="en-US" dirty="0">
                        <a:solidFill>
                          <a:srgbClr val="5E6263"/>
                        </a:solidFill>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 xmlns:p14="http://schemas.microsoft.com/office/powerpoint/2010/main" xmlns:a16="http://schemas.microsoft.com/office/drawing/2014/main" val="10004"/>
                  </a:ext>
                </a:extLst>
              </a:tr>
              <a:tr h="876894">
                <a:tc>
                  <a:txBody>
                    <a:bodyPr/>
                    <a:lstStyle/>
                    <a:p>
                      <a:pPr marL="0" marR="0" lvl="0" indent="0" algn="ctr" defTabSz="914400" rtl="0" eaLnBrk="1" fontAlgn="base" latinLnBrk="0" hangingPunct="1">
                        <a:lnSpc>
                          <a:spcPct val="100000"/>
                        </a:lnSpc>
                        <a:spcBef>
                          <a:spcPct val="0"/>
                        </a:spcBef>
                        <a:spcAft>
                          <a:spcPct val="0"/>
                        </a:spcAft>
                        <a:buClr>
                          <a:srgbClr val="595959"/>
                        </a:buClr>
                        <a:buSzTx/>
                        <a:buFontTx/>
                        <a:buNone/>
                        <a:tabLst/>
                      </a:pPr>
                      <a:r>
                        <a:rPr kumimoji="0" lang="en-US" sz="2200" b="1" i="0" u="none" strike="noStrike" cap="none" normalizeH="0" baseline="0" dirty="0" smtClean="0">
                          <a:ln>
                            <a:noFill/>
                          </a:ln>
                          <a:solidFill>
                            <a:srgbClr val="5E6263"/>
                          </a:solidFill>
                          <a:effectLst/>
                          <a:latin typeface="Calibri" panose="020F0502020204030204" pitchFamily="34" charset="0"/>
                          <a:ea typeface="Tahoma" pitchFamily="34" charset="0"/>
                          <a:cs typeface="Tahoma" pitchFamily="34" charset="0"/>
                          <a:sym typeface="Arial" charset="0"/>
                        </a:rPr>
                        <a:t>Specialty</a:t>
                      </a:r>
                      <a:endParaRPr kumimoji="0" lang="en-US" sz="2200" b="1" i="0" u="none" strike="noStrike" cap="none" normalizeH="0" baseline="0" dirty="0">
                        <a:ln>
                          <a:noFill/>
                        </a:ln>
                        <a:solidFill>
                          <a:srgbClr val="5E6263"/>
                        </a:solidFill>
                        <a:effectLst/>
                        <a:latin typeface="Calibri" panose="020F0502020204030204" pitchFamily="34" charset="0"/>
                        <a:ea typeface="Tahoma" pitchFamily="34" charset="0"/>
                        <a:cs typeface="Tahoma" pitchFamily="34" charset="0"/>
                        <a:sym typeface="Arial" charset="0"/>
                      </a:endParaRPr>
                    </a:p>
                  </a:txBody>
                  <a:tcPr marL="85058" marR="85058" marT="43331" marB="43331" anchor="ctr"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gridSpan="2">
                  <a:txBody>
                    <a:bodyPr/>
                    <a:lstStyle/>
                    <a:p>
                      <a:pPr algn="ctr"/>
                      <a:r>
                        <a:rPr lang="en-US" dirty="0" smtClean="0">
                          <a:solidFill>
                            <a:srgbClr val="5E6263"/>
                          </a:solidFill>
                        </a:rPr>
                        <a:t>$200 copay</a:t>
                      </a:r>
                      <a:endParaRPr lang="en-US" dirty="0">
                        <a:solidFill>
                          <a:srgbClr val="5E6263"/>
                        </a:solidFill>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endParaRPr lang="en-US"/>
                    </a:p>
                  </a:txBody>
                  <a:tcPr/>
                </a:tc>
              </a:tr>
            </a:tbl>
          </a:graphicData>
        </a:graphic>
      </p:graphicFrame>
      <p:sp>
        <p:nvSpPr>
          <p:cNvPr id="6" name="Content Placeholder 5"/>
          <p:cNvSpPr>
            <a:spLocks noGrp="1"/>
          </p:cNvSpPr>
          <p:nvPr>
            <p:ph type="body" sz="quarter" idx="10"/>
          </p:nvPr>
        </p:nvSpPr>
        <p:spPr/>
        <p:txBody>
          <a:bodyPr/>
          <a:lstStyle/>
          <a:p>
            <a:r>
              <a:rPr lang="en-US" sz="4000" dirty="0" smtClean="0">
                <a:solidFill>
                  <a:srgbClr val="3365A2"/>
                </a:solidFill>
                <a:latin typeface="Rockwell" pitchFamily="18" charset="0"/>
              </a:rPr>
              <a:t>Pharmacy benefits</a:t>
            </a:r>
            <a:endParaRPr lang="en-US" sz="4000" dirty="0">
              <a:solidFill>
                <a:srgbClr val="3365A2"/>
              </a:solidFill>
              <a:latin typeface="Rockwell" pitchFamily="18" charset="0"/>
            </a:endParaRPr>
          </a:p>
        </p:txBody>
      </p:sp>
    </p:spTree>
    <p:custDataLst>
      <p:tags r:id="rId1"/>
    </p:custDataLst>
    <p:extLst>
      <p:ext uri="{BB962C8B-B14F-4D97-AF65-F5344CB8AC3E}">
        <p14:creationId xmlns:p14="http://schemas.microsoft.com/office/powerpoint/2010/main" val="27094959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type="body" sz="quarter" idx="10"/>
          </p:nvPr>
        </p:nvSpPr>
        <p:spPr>
          <a:xfrm>
            <a:off x="588209" y="610957"/>
            <a:ext cx="7208253" cy="855255"/>
          </a:xfrm>
        </p:spPr>
        <p:txBody>
          <a:bodyPr/>
          <a:lstStyle/>
          <a:p>
            <a:r>
              <a:rPr lang="en-US" dirty="0" smtClean="0">
                <a:latin typeface="Rockwell" pitchFamily="18" charset="0"/>
              </a:rPr>
              <a:t>Provider Network Levels</a:t>
            </a:r>
            <a:endParaRPr lang="en-US" sz="4000" dirty="0" smtClean="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35751601"/>
              </p:ext>
            </p:extLst>
          </p:nvPr>
        </p:nvGraphicFramePr>
        <p:xfrm>
          <a:off x="1162050" y="1372758"/>
          <a:ext cx="6481924" cy="5335232"/>
        </p:xfrm>
        <a:graphic>
          <a:graphicData uri="http://schemas.openxmlformats.org/drawingml/2006/table">
            <a:tbl>
              <a:tblPr firstRow="1" bandRow="1">
                <a:tableStyleId>{5C22544A-7EE6-4342-B048-85BDC9FD1C3A}</a:tableStyleId>
              </a:tblPr>
              <a:tblGrid>
                <a:gridCol w="3476296">
                  <a:extLst>
                    <a:ext uri="{9D8B030D-6E8A-4147-A177-3AD203B41FA5}">
                      <a16:colId xmlns="" xmlns:p14="http://schemas.microsoft.com/office/powerpoint/2010/main" xmlns:a14="http://schemas.microsoft.com/office/drawing/2010/main" xmlns:a16="http://schemas.microsoft.com/office/drawing/2014/main" val="20000"/>
                    </a:ext>
                  </a:extLst>
                </a:gridCol>
                <a:gridCol w="3005628">
                  <a:extLst>
                    <a:ext uri="{9D8B030D-6E8A-4147-A177-3AD203B41FA5}">
                      <a16:colId xmlns="" xmlns:p14="http://schemas.microsoft.com/office/powerpoint/2010/main" xmlns:a14="http://schemas.microsoft.com/office/drawing/2010/main" xmlns:a16="http://schemas.microsoft.com/office/drawing/2014/main" val="20002"/>
                    </a:ext>
                  </a:extLst>
                </a:gridCol>
              </a:tblGrid>
              <a:tr h="560832">
                <a:tc>
                  <a:txBody>
                    <a:bodyPr/>
                    <a:lstStyle/>
                    <a:p>
                      <a:pPr algn="ctr"/>
                      <a:r>
                        <a:rPr lang="en-US" sz="2800" baseline="0" dirty="0" smtClean="0">
                          <a:solidFill>
                            <a:schemeClr val="bg1"/>
                          </a:solidFill>
                          <a:latin typeface="Calibri" panose="020F0502020204030204" pitchFamily="34" charset="0"/>
                        </a:rPr>
                        <a:t>COVERAGE </a:t>
                      </a:r>
                      <a:r>
                        <a:rPr lang="en-US" sz="2800" baseline="0" dirty="0">
                          <a:solidFill>
                            <a:schemeClr val="bg1"/>
                          </a:solidFill>
                          <a:latin typeface="Calibri" panose="020F0502020204030204" pitchFamily="34" charset="0"/>
                        </a:rPr>
                        <a:t>LEVEL</a:t>
                      </a:r>
                      <a:endParaRPr lang="en-US" sz="2800" dirty="0">
                        <a:solidFill>
                          <a:schemeClr val="bg1"/>
                        </a:solidFill>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AD9"/>
                    </a:solidFill>
                  </a:tcPr>
                </a:tc>
                <a:tc>
                  <a:txBody>
                    <a:bodyPr/>
                    <a:lstStyle/>
                    <a:p>
                      <a:pPr algn="ctr"/>
                      <a:r>
                        <a:rPr lang="en-US" sz="2800" dirty="0">
                          <a:solidFill>
                            <a:schemeClr val="bg1"/>
                          </a:solidFill>
                          <a:latin typeface="Calibri" panose="020F0502020204030204" pitchFamily="34" charset="0"/>
                        </a:rPr>
                        <a:t>COST</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AD9"/>
                    </a:solidFill>
                  </a:tcPr>
                </a:tc>
                <a:extLst>
                  <a:ext uri="{0D108BD9-81ED-4DB2-BD59-A6C34878D82A}">
                    <a16:rowId xmlns="" xmlns:p14="http://schemas.microsoft.com/office/powerpoint/2010/main" xmlns:a14="http://schemas.microsoft.com/office/drawing/2010/main" xmlns:a16="http://schemas.microsoft.com/office/drawing/2014/main" val="10000"/>
                  </a:ext>
                </a:extLst>
              </a:tr>
              <a:tr h="560832">
                <a:tc>
                  <a:txBody>
                    <a:bodyPr/>
                    <a:lstStyle/>
                    <a:p>
                      <a:pPr algn="l"/>
                      <a:r>
                        <a:rPr lang="en-US" sz="3200" b="1" baseline="0" dirty="0" smtClean="0">
                          <a:solidFill>
                            <a:srgbClr val="5E6263"/>
                          </a:solidFill>
                          <a:latin typeface="Calibri" panose="020F0502020204030204" pitchFamily="34" charset="0"/>
                        </a:rPr>
                        <a:t>In-Network, Tier 1</a:t>
                      </a:r>
                      <a:r>
                        <a:rPr lang="en-US" sz="3200" baseline="0" dirty="0" smtClean="0">
                          <a:solidFill>
                            <a:srgbClr val="5E6263"/>
                          </a:solidFill>
                          <a:latin typeface="Calibri" panose="020F0502020204030204" pitchFamily="34" charset="0"/>
                        </a:rPr>
                        <a:t> </a:t>
                      </a:r>
                      <a:r>
                        <a:rPr lang="en-US" sz="2800" baseline="0" dirty="0" smtClean="0">
                          <a:solidFill>
                            <a:srgbClr val="5E6263"/>
                          </a:solidFill>
                          <a:latin typeface="Calibri" panose="020F0502020204030204" pitchFamily="34" charset="0"/>
                        </a:rPr>
                        <a:t>Bellin &amp; ThedaCare</a:t>
                      </a:r>
                      <a:endParaRPr lang="en-US" sz="2800" dirty="0">
                        <a:solidFill>
                          <a:srgbClr val="5E6263"/>
                        </a:solidFill>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3200" dirty="0">
                          <a:solidFill>
                            <a:srgbClr val="5E6263"/>
                          </a:solidFill>
                        </a:rPr>
                        <a:t>$</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 xmlns:p14="http://schemas.microsoft.com/office/powerpoint/2010/main" xmlns:a14="http://schemas.microsoft.com/office/drawing/2010/main" xmlns:a16="http://schemas.microsoft.com/office/drawing/2014/main" val="10001"/>
                  </a:ext>
                </a:extLst>
              </a:tr>
              <a:tr h="1514681">
                <a:tc>
                  <a:txBody>
                    <a:bodyPr/>
                    <a:lstStyle/>
                    <a:p>
                      <a:pPr algn="l"/>
                      <a:r>
                        <a:rPr lang="en-US" sz="3200" b="1" baseline="0" dirty="0" smtClean="0">
                          <a:solidFill>
                            <a:srgbClr val="5E6263"/>
                          </a:solidFill>
                          <a:latin typeface="Calibri" panose="020F0502020204030204" pitchFamily="34" charset="0"/>
                        </a:rPr>
                        <a:t>In-Network, Tier 2</a:t>
                      </a:r>
                      <a:r>
                        <a:rPr lang="en-US" sz="3200" baseline="0" dirty="0" smtClean="0">
                          <a:solidFill>
                            <a:srgbClr val="5E6263"/>
                          </a:solidFill>
                          <a:latin typeface="Calibri" panose="020F0502020204030204" pitchFamily="34" charset="0"/>
                        </a:rPr>
                        <a:t> </a:t>
                      </a:r>
                      <a:r>
                        <a:rPr lang="en-US" sz="2800" baseline="0" dirty="0" smtClean="0">
                          <a:solidFill>
                            <a:srgbClr val="5E6263"/>
                          </a:solidFill>
                          <a:latin typeface="Calibri" panose="020F0502020204030204" pitchFamily="34" charset="0"/>
                        </a:rPr>
                        <a:t>Aurora, </a:t>
                      </a:r>
                      <a:r>
                        <a:rPr lang="en-US" sz="2800" baseline="0" dirty="0" err="1" smtClean="0">
                          <a:solidFill>
                            <a:srgbClr val="5E6263"/>
                          </a:solidFill>
                          <a:latin typeface="Calibri" panose="020F0502020204030204" pitchFamily="34" charset="0"/>
                        </a:rPr>
                        <a:t>Froedert</a:t>
                      </a:r>
                      <a:r>
                        <a:rPr lang="en-US" sz="2800" baseline="0" dirty="0" smtClean="0">
                          <a:solidFill>
                            <a:srgbClr val="5E6263"/>
                          </a:solidFill>
                          <a:latin typeface="Calibri" panose="020F0502020204030204" pitchFamily="34" charset="0"/>
                        </a:rPr>
                        <a:t>, Children’s Hospital, UW </a:t>
                      </a:r>
                      <a:r>
                        <a:rPr lang="en-US" sz="2800" baseline="0" dirty="0" smtClean="0">
                          <a:solidFill>
                            <a:srgbClr val="5E6263"/>
                          </a:solidFill>
                          <a:latin typeface="Calibri" panose="020F0502020204030204" pitchFamily="34" charset="0"/>
                        </a:rPr>
                        <a:t>Hospital, Mayo </a:t>
                      </a:r>
                      <a:r>
                        <a:rPr lang="en-US" sz="2800" baseline="0" dirty="0" smtClean="0">
                          <a:solidFill>
                            <a:srgbClr val="5E6263"/>
                          </a:solidFill>
                          <a:latin typeface="Calibri" panose="020F0502020204030204" pitchFamily="34" charset="0"/>
                        </a:rPr>
                        <a:t>&amp; Cigna</a:t>
                      </a:r>
                      <a:endParaRPr lang="en-US" sz="2800" dirty="0">
                        <a:solidFill>
                          <a:srgbClr val="5E6263"/>
                        </a:solidFill>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3200" dirty="0">
                          <a:solidFill>
                            <a:srgbClr val="5E6263"/>
                          </a:solidFill>
                        </a:rPr>
                        <a:t>$$</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 xmlns:p14="http://schemas.microsoft.com/office/powerpoint/2010/main" xmlns:a14="http://schemas.microsoft.com/office/drawing/2010/main" xmlns:a16="http://schemas.microsoft.com/office/drawing/2014/main" val="10002"/>
                  </a:ext>
                </a:extLst>
              </a:tr>
              <a:tr h="1482560">
                <a:tc>
                  <a:txBody>
                    <a:bodyPr/>
                    <a:lstStyle/>
                    <a:p>
                      <a:pPr algn="l"/>
                      <a:r>
                        <a:rPr lang="en-US" sz="3200" b="1" dirty="0" smtClean="0">
                          <a:solidFill>
                            <a:srgbClr val="5E6263"/>
                          </a:solidFill>
                          <a:latin typeface="Calibri" panose="020F0502020204030204" pitchFamily="34" charset="0"/>
                        </a:rPr>
                        <a:t>Out-of-Network </a:t>
                      </a:r>
                      <a:r>
                        <a:rPr lang="en-US" sz="3200" dirty="0" smtClean="0">
                          <a:solidFill>
                            <a:srgbClr val="5E6263"/>
                          </a:solidFill>
                          <a:latin typeface="Calibri" panose="020F0502020204030204" pitchFamily="34" charset="0"/>
                        </a:rPr>
                        <a:t> </a:t>
                      </a:r>
                      <a:r>
                        <a:rPr lang="en-US" sz="2000" dirty="0" smtClean="0">
                          <a:solidFill>
                            <a:srgbClr val="5E6263"/>
                          </a:solidFill>
                          <a:latin typeface="Calibri" panose="020F0502020204030204" pitchFamily="34" charset="0"/>
                        </a:rPr>
                        <a:t>(including</a:t>
                      </a:r>
                      <a:r>
                        <a:rPr lang="en-US" sz="2000" baseline="0" dirty="0" smtClean="0">
                          <a:solidFill>
                            <a:srgbClr val="5E6263"/>
                          </a:solidFill>
                          <a:latin typeface="Calibri" panose="020F0502020204030204" pitchFamily="34" charset="0"/>
                        </a:rPr>
                        <a:t> </a:t>
                      </a:r>
                      <a:r>
                        <a:rPr lang="en-US" sz="2000" baseline="0" dirty="0" err="1" smtClean="0">
                          <a:solidFill>
                            <a:srgbClr val="5E6263"/>
                          </a:solidFill>
                          <a:latin typeface="Calibri" panose="020F0502020204030204" pitchFamily="34" charset="0"/>
                        </a:rPr>
                        <a:t>Prevea</a:t>
                      </a:r>
                      <a:r>
                        <a:rPr lang="en-US" sz="2000" baseline="0" dirty="0" smtClean="0">
                          <a:solidFill>
                            <a:srgbClr val="5E6263"/>
                          </a:solidFill>
                          <a:latin typeface="Calibri" panose="020F0502020204030204" pitchFamily="34" charset="0"/>
                        </a:rPr>
                        <a:t> and HSHS                                                              (St. Vincent’s/St. Mary’s) </a:t>
                      </a:r>
                      <a:endParaRPr lang="en-US" sz="3200" dirty="0">
                        <a:solidFill>
                          <a:srgbClr val="5E6263"/>
                        </a:solidFill>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3200" dirty="0">
                          <a:solidFill>
                            <a:srgbClr val="5E6263"/>
                          </a:solidFill>
                        </a:rPr>
                        <a:t>$$$</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 xmlns:p14="http://schemas.microsoft.com/office/powerpoint/2010/main" xmlns:a14="http://schemas.microsoft.com/office/drawing/2010/main"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35293055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quarter" idx="10"/>
          </p:nvPr>
        </p:nvSpPr>
        <p:spPr>
          <a:xfrm>
            <a:off x="588210" y="313007"/>
            <a:ext cx="6055528" cy="855255"/>
          </a:xfrm>
        </p:spPr>
        <p:txBody>
          <a:bodyPr/>
          <a:lstStyle/>
          <a:p>
            <a:r>
              <a:rPr lang="en-US" sz="4000" dirty="0" smtClean="0">
                <a:solidFill>
                  <a:srgbClr val="3365A2"/>
                </a:solidFill>
                <a:latin typeface="Rockwell" pitchFamily="18" charset="0"/>
              </a:rPr>
              <a:t>Your plan</a:t>
            </a:r>
            <a:endParaRPr lang="en-US" sz="4000" dirty="0"/>
          </a:p>
        </p:txBody>
      </p:sp>
      <p:graphicFrame>
        <p:nvGraphicFramePr>
          <p:cNvPr id="4" name="Content Placeholder 3"/>
          <p:cNvGraphicFramePr>
            <a:graphicFrameLocks/>
          </p:cNvGraphicFramePr>
          <p:nvPr>
            <p:extLst>
              <p:ext uri="{D42A27DB-BD31-4B8C-83A1-F6EECF244321}">
                <p14:modId xmlns:p14="http://schemas.microsoft.com/office/powerpoint/2010/main" val="3147472377"/>
              </p:ext>
            </p:extLst>
          </p:nvPr>
        </p:nvGraphicFramePr>
        <p:xfrm>
          <a:off x="507667" y="939452"/>
          <a:ext cx="7643975" cy="5738478"/>
        </p:xfrm>
        <a:graphic>
          <a:graphicData uri="http://schemas.openxmlformats.org/drawingml/2006/table">
            <a:tbl>
              <a:tblPr/>
              <a:tblGrid>
                <a:gridCol w="2547992">
                  <a:extLst>
                    <a:ext uri="{9D8B030D-6E8A-4147-A177-3AD203B41FA5}">
                      <a16:colId xmlns="" xmlns:p14="http://schemas.microsoft.com/office/powerpoint/2010/main" xmlns:a16="http://schemas.microsoft.com/office/drawing/2014/main" val="20000"/>
                    </a:ext>
                  </a:extLst>
                </a:gridCol>
                <a:gridCol w="1348354">
                  <a:extLst>
                    <a:ext uri="{9D8B030D-6E8A-4147-A177-3AD203B41FA5}">
                      <a16:colId xmlns="" xmlns:p14="http://schemas.microsoft.com/office/powerpoint/2010/main" xmlns:a16="http://schemas.microsoft.com/office/drawing/2014/main" val="20001"/>
                    </a:ext>
                  </a:extLst>
                </a:gridCol>
                <a:gridCol w="997105"/>
                <a:gridCol w="2750524">
                  <a:extLst>
                    <a:ext uri="{9D8B030D-6E8A-4147-A177-3AD203B41FA5}">
                      <a16:colId xmlns="" xmlns:p14="http://schemas.microsoft.com/office/powerpoint/2010/main" xmlns:a16="http://schemas.microsoft.com/office/drawing/2014/main" val="20002"/>
                    </a:ext>
                  </a:extLst>
                </a:gridCol>
              </a:tblGrid>
              <a:tr h="436121">
                <a:tc>
                  <a:txBody>
                    <a:bodyPr/>
                    <a:lstStyle/>
                    <a:p>
                      <a:pPr marL="0" marR="0" lvl="0" indent="0" algn="ctr" defTabSz="914400" rtl="0" eaLnBrk="1" fontAlgn="base" latinLnBrk="0" hangingPunct="1">
                        <a:lnSpc>
                          <a:spcPct val="100000"/>
                        </a:lnSpc>
                        <a:spcBef>
                          <a:spcPct val="0"/>
                        </a:spcBef>
                        <a:spcAft>
                          <a:spcPct val="0"/>
                        </a:spcAft>
                        <a:buClr>
                          <a:srgbClr val="595959"/>
                        </a:buClr>
                        <a:buSzTx/>
                        <a:buFontTx/>
                        <a:buNone/>
                        <a:tabLst/>
                      </a:pPr>
                      <a:endParaRPr kumimoji="0" lang="en-US" sz="2200" b="1" i="0" u="none" strike="noStrike" cap="none" normalizeH="0" baseline="0" dirty="0">
                        <a:ln>
                          <a:noFill/>
                        </a:ln>
                        <a:solidFill>
                          <a:schemeClr val="tx1">
                            <a:lumMod val="75000"/>
                            <a:lumOff val="25000"/>
                          </a:schemeClr>
                        </a:solidFill>
                        <a:effectLst/>
                        <a:latin typeface="Calibri" panose="020F0502020204030204" pitchFamily="34" charset="0"/>
                        <a:ea typeface="Tahoma" pitchFamily="34" charset="0"/>
                        <a:cs typeface="Tahoma" pitchFamily="34" charset="0"/>
                        <a:sym typeface="Arial" charset="0"/>
                      </a:endParaRPr>
                    </a:p>
                  </a:txBody>
                  <a:tcPr marL="51635" marR="51635" marT="43331" marB="43331"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1259E"/>
                    </a:solidFill>
                  </a:tcPr>
                </a:tc>
                <a:tc>
                  <a:txBody>
                    <a:bodyPr/>
                    <a:lstStyle/>
                    <a:p>
                      <a:pPr marL="0" marR="0" lvl="0" indent="0" algn="ctr" defTabSz="914400" rtl="0" eaLnBrk="1" fontAlgn="base" latinLnBrk="0" hangingPunct="1">
                        <a:lnSpc>
                          <a:spcPct val="100000"/>
                        </a:lnSpc>
                        <a:spcBef>
                          <a:spcPct val="0"/>
                        </a:spcBef>
                        <a:spcAft>
                          <a:spcPct val="0"/>
                        </a:spcAft>
                        <a:buClr>
                          <a:srgbClr val="595959"/>
                        </a:buClr>
                        <a:buSzTx/>
                        <a:buFontTx/>
                        <a:buNone/>
                        <a:tabLst/>
                      </a:pPr>
                      <a:r>
                        <a:rPr kumimoji="0" lang="en-US" sz="2200" b="1" i="0" u="none" strike="noStrike" cap="none" normalizeH="0" baseline="0" dirty="0" smtClean="0">
                          <a:ln>
                            <a:noFill/>
                          </a:ln>
                          <a:solidFill>
                            <a:schemeClr val="bg1"/>
                          </a:solidFill>
                          <a:effectLst/>
                          <a:latin typeface="Calibri" panose="020F0502020204030204" pitchFamily="34" charset="0"/>
                          <a:ea typeface="Tahoma" pitchFamily="34" charset="0"/>
                          <a:cs typeface="Tahoma" pitchFamily="34" charset="0"/>
                          <a:sym typeface="Arial" charset="0"/>
                        </a:rPr>
                        <a:t>Tier I</a:t>
                      </a:r>
                      <a:endParaRPr kumimoji="0" lang="en-US" sz="2200" b="1" i="0" u="none" strike="noStrike" cap="none" normalizeH="0" baseline="0" dirty="0">
                        <a:ln>
                          <a:noFill/>
                        </a:ln>
                        <a:solidFill>
                          <a:schemeClr val="bg1"/>
                        </a:solidFill>
                        <a:effectLst/>
                        <a:latin typeface="Calibri" panose="020F0502020204030204" pitchFamily="34" charset="0"/>
                        <a:ea typeface="Tahoma" pitchFamily="34" charset="0"/>
                        <a:cs typeface="Tahoma" pitchFamily="34" charset="0"/>
                        <a:sym typeface="Arial" charset="0"/>
                      </a:endParaRPr>
                    </a:p>
                  </a:txBody>
                  <a:tcPr marL="51635" marR="51635" marT="43331" marB="433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1259E"/>
                    </a:solidFill>
                  </a:tcPr>
                </a:tc>
                <a:tc>
                  <a:txBody>
                    <a:bodyPr/>
                    <a:lstStyle/>
                    <a:p>
                      <a:pPr marL="0" marR="0" lvl="0" indent="0" algn="ctr" defTabSz="914400" rtl="0" eaLnBrk="1" fontAlgn="base" latinLnBrk="0" hangingPunct="1">
                        <a:lnSpc>
                          <a:spcPct val="100000"/>
                        </a:lnSpc>
                        <a:spcBef>
                          <a:spcPct val="0"/>
                        </a:spcBef>
                        <a:spcAft>
                          <a:spcPct val="0"/>
                        </a:spcAft>
                        <a:buClr>
                          <a:srgbClr val="595959"/>
                        </a:buClr>
                        <a:buSzTx/>
                        <a:buFontTx/>
                        <a:buNone/>
                        <a:tabLst/>
                      </a:pPr>
                      <a:r>
                        <a:rPr kumimoji="0" lang="en-US" sz="2200" b="1" i="0" u="none" strike="noStrike" cap="none" normalizeH="0" baseline="0" dirty="0" smtClean="0">
                          <a:ln>
                            <a:noFill/>
                          </a:ln>
                          <a:solidFill>
                            <a:schemeClr val="bg1"/>
                          </a:solidFill>
                          <a:effectLst/>
                          <a:latin typeface="Calibri" panose="020F0502020204030204" pitchFamily="34" charset="0"/>
                          <a:ea typeface="Tahoma" pitchFamily="34" charset="0"/>
                          <a:cs typeface="Tahoma" pitchFamily="34" charset="0"/>
                          <a:sym typeface="Arial" charset="0"/>
                        </a:rPr>
                        <a:t>Tier II</a:t>
                      </a:r>
                      <a:endParaRPr kumimoji="0" lang="en-US" sz="2200" b="1" i="0" u="none" strike="noStrike" cap="none" normalizeH="0" baseline="0" dirty="0">
                        <a:ln>
                          <a:noFill/>
                        </a:ln>
                        <a:solidFill>
                          <a:schemeClr val="bg1"/>
                        </a:solidFill>
                        <a:effectLst/>
                        <a:latin typeface="Calibri" panose="020F0502020204030204" pitchFamily="34" charset="0"/>
                        <a:ea typeface="Tahoma" pitchFamily="34" charset="0"/>
                        <a:cs typeface="Tahoma" pitchFamily="34" charset="0"/>
                        <a:sym typeface="Arial" charset="0"/>
                      </a:endParaRPr>
                    </a:p>
                  </a:txBody>
                  <a:tcPr marL="51635" marR="51635" marT="43331" marB="433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1259E"/>
                    </a:solidFill>
                  </a:tcPr>
                </a:tc>
                <a:tc>
                  <a:txBody>
                    <a:bodyPr/>
                    <a:lstStyle/>
                    <a:p>
                      <a:pPr marL="0" marR="0" lvl="0" indent="0" algn="ctr" defTabSz="914400" rtl="0" eaLnBrk="1" fontAlgn="base" latinLnBrk="0" hangingPunct="1">
                        <a:lnSpc>
                          <a:spcPct val="100000"/>
                        </a:lnSpc>
                        <a:spcBef>
                          <a:spcPct val="0"/>
                        </a:spcBef>
                        <a:spcAft>
                          <a:spcPct val="0"/>
                        </a:spcAft>
                        <a:buClr>
                          <a:srgbClr val="595959"/>
                        </a:buClr>
                        <a:buSzTx/>
                        <a:buFontTx/>
                        <a:buNone/>
                        <a:tabLst/>
                      </a:pPr>
                      <a:r>
                        <a:rPr kumimoji="0" lang="en-US" sz="2200" b="1" i="0" u="none" strike="noStrike" cap="none" normalizeH="0" baseline="0" dirty="0">
                          <a:ln>
                            <a:noFill/>
                          </a:ln>
                          <a:solidFill>
                            <a:schemeClr val="bg1"/>
                          </a:solidFill>
                          <a:effectLst/>
                          <a:latin typeface="Calibri" panose="020F0502020204030204" pitchFamily="34" charset="0"/>
                          <a:ea typeface="Tahoma" pitchFamily="34" charset="0"/>
                          <a:cs typeface="Tahoma" pitchFamily="34" charset="0"/>
                          <a:sym typeface="Arial" charset="0"/>
                        </a:rPr>
                        <a:t>OUT-OF-NETWORK</a:t>
                      </a:r>
                    </a:p>
                  </a:txBody>
                  <a:tcPr marL="51635" marR="51635" marT="43331" marB="43331"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1259E"/>
                    </a:solidFill>
                  </a:tcPr>
                </a:tc>
                <a:extLst>
                  <a:ext uri="{0D108BD9-81ED-4DB2-BD59-A6C34878D82A}">
                    <a16:rowId xmlns="" xmlns:p14="http://schemas.microsoft.com/office/powerpoint/2010/main" xmlns:a16="http://schemas.microsoft.com/office/drawing/2014/main" val="10000"/>
                  </a:ext>
                </a:extLst>
              </a:tr>
              <a:tr h="661589">
                <a:tc>
                  <a:txBody>
                    <a:bodyPr/>
                    <a:lstStyle/>
                    <a:p>
                      <a:pPr marL="0" marR="0" lvl="0" indent="0" algn="ctr" defTabSz="914400" rtl="0" eaLnBrk="1" fontAlgn="base" latinLnBrk="0" hangingPunct="1">
                        <a:lnSpc>
                          <a:spcPct val="100000"/>
                        </a:lnSpc>
                        <a:spcBef>
                          <a:spcPct val="0"/>
                        </a:spcBef>
                        <a:spcAft>
                          <a:spcPct val="0"/>
                        </a:spcAft>
                        <a:buClr>
                          <a:srgbClr val="595959"/>
                        </a:buClr>
                        <a:buSzTx/>
                        <a:buFontTx/>
                        <a:buNone/>
                        <a:tabLst/>
                      </a:pPr>
                      <a:r>
                        <a:rPr kumimoji="0" lang="en-US" sz="2200" b="1" i="0" u="none" strike="noStrike" cap="none" normalizeH="0" baseline="0" dirty="0">
                          <a:ln>
                            <a:noFill/>
                          </a:ln>
                          <a:solidFill>
                            <a:srgbClr val="5E6263"/>
                          </a:solidFill>
                          <a:effectLst/>
                          <a:latin typeface="Calibri" panose="020F0502020204030204" pitchFamily="34" charset="0"/>
                          <a:ea typeface="Tahoma" pitchFamily="34" charset="0"/>
                          <a:cs typeface="Tahoma" pitchFamily="34" charset="0"/>
                          <a:sym typeface="Arial" charset="0"/>
                        </a:rPr>
                        <a:t>Deductible</a:t>
                      </a:r>
                    </a:p>
                  </a:txBody>
                  <a:tcPr marL="51635" marR="51635" marT="43331" marB="43331" anchor="ctr"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gridSpan="2">
                  <a:txBody>
                    <a:bodyPr/>
                    <a:lstStyle/>
                    <a:p>
                      <a:pPr algn="ctr"/>
                      <a:r>
                        <a:rPr lang="it-IT" sz="1400" dirty="0" smtClean="0">
                          <a:solidFill>
                            <a:srgbClr val="5E6263"/>
                          </a:solidFill>
                        </a:rPr>
                        <a:t>$2,000 per person; $4,000 per family	</a:t>
                      </a:r>
                    </a:p>
                    <a:p>
                      <a:pPr algn="ctr"/>
                      <a:endParaRPr lang="en-US" sz="1400" dirty="0">
                        <a:solidFill>
                          <a:srgbClr val="5E6263"/>
                        </a:solidFill>
                      </a:endParaRPr>
                    </a:p>
                  </a:txBody>
                  <a:tcPr marL="41632" marR="41632"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algn="ctr"/>
                      <a:r>
                        <a:rPr lang="it-IT" sz="1400" dirty="0" smtClean="0">
                          <a:solidFill>
                            <a:srgbClr val="5E6263"/>
                          </a:solidFill>
                        </a:rPr>
                        <a:t>$4,000 per person;                                            $8,000 per family</a:t>
                      </a:r>
                    </a:p>
                    <a:p>
                      <a:pPr algn="ctr"/>
                      <a:endParaRPr lang="en-US" sz="1400" dirty="0">
                        <a:solidFill>
                          <a:srgbClr val="5E6263"/>
                        </a:solidFill>
                      </a:endParaRPr>
                    </a:p>
                  </a:txBody>
                  <a:tcPr marL="41632" marR="41632" marT="0"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 xmlns:p14="http://schemas.microsoft.com/office/powerpoint/2010/main" xmlns:a16="http://schemas.microsoft.com/office/drawing/2014/main" val="10001"/>
                  </a:ext>
                </a:extLst>
              </a:tr>
              <a:tr h="782667">
                <a:tc>
                  <a:txBody>
                    <a:bodyPr/>
                    <a:lstStyle/>
                    <a:p>
                      <a:pPr marL="0" marR="0" lvl="0" indent="0" algn="ctr" defTabSz="914400" rtl="0" eaLnBrk="1" fontAlgn="base" latinLnBrk="0" hangingPunct="1">
                        <a:lnSpc>
                          <a:spcPct val="100000"/>
                        </a:lnSpc>
                        <a:spcBef>
                          <a:spcPct val="0"/>
                        </a:spcBef>
                        <a:spcAft>
                          <a:spcPct val="0"/>
                        </a:spcAft>
                        <a:buClr>
                          <a:srgbClr val="595959"/>
                        </a:buClr>
                        <a:buSzTx/>
                        <a:buFontTx/>
                        <a:buNone/>
                        <a:tabLst/>
                      </a:pPr>
                      <a:r>
                        <a:rPr kumimoji="0" lang="en-US" sz="2200" b="1" i="0" u="none" strike="noStrike" cap="none" normalizeH="0" baseline="0" dirty="0">
                          <a:ln>
                            <a:noFill/>
                          </a:ln>
                          <a:solidFill>
                            <a:srgbClr val="5E6263"/>
                          </a:solidFill>
                          <a:effectLst/>
                          <a:latin typeface="Calibri" panose="020F0502020204030204" pitchFamily="34" charset="0"/>
                          <a:ea typeface="Tahoma" pitchFamily="34" charset="0"/>
                          <a:cs typeface="Tahoma" pitchFamily="34" charset="0"/>
                          <a:sym typeface="Arial" charset="0"/>
                        </a:rPr>
                        <a:t>Out-of-pocket maximum</a:t>
                      </a:r>
                    </a:p>
                  </a:txBody>
                  <a:tcPr marL="51635" marR="51635" marT="43331" marB="43331" anchor="ctr"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gridSpan="2">
                  <a:txBody>
                    <a:bodyPr/>
                    <a:lstStyle/>
                    <a:p>
                      <a:pPr algn="ctr"/>
                      <a:r>
                        <a:rPr lang="it-IT" sz="1400" dirty="0" smtClean="0">
                          <a:solidFill>
                            <a:srgbClr val="5E6263"/>
                          </a:solidFill>
                        </a:rPr>
                        <a:t>$4,000 per person; $8,000 per family</a:t>
                      </a:r>
                      <a:endParaRPr lang="en-US" sz="1400" dirty="0">
                        <a:solidFill>
                          <a:srgbClr val="5E6263"/>
                        </a:solidFill>
                      </a:endParaRPr>
                    </a:p>
                  </a:txBody>
                  <a:tcPr marL="41632" marR="41632"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algn="ctr"/>
                      <a:r>
                        <a:rPr lang="it-IT" sz="1400" dirty="0" smtClean="0">
                          <a:solidFill>
                            <a:srgbClr val="5E6263"/>
                          </a:solidFill>
                        </a:rPr>
                        <a:t>$8,000 per person;                                            $16,000 per family</a:t>
                      </a:r>
                    </a:p>
                    <a:p>
                      <a:pPr algn="ctr"/>
                      <a:endParaRPr lang="en-US" sz="1400" dirty="0">
                        <a:solidFill>
                          <a:srgbClr val="5E6263"/>
                        </a:solidFill>
                      </a:endParaRPr>
                    </a:p>
                  </a:txBody>
                  <a:tcPr marL="41632" marR="41632" marT="0"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 xmlns:p14="http://schemas.microsoft.com/office/powerpoint/2010/main" xmlns:a16="http://schemas.microsoft.com/office/drawing/2014/main" val="10002"/>
                  </a:ext>
                </a:extLst>
              </a:tr>
              <a:tr h="436121">
                <a:tc>
                  <a:txBody>
                    <a:bodyPr/>
                    <a:lstStyle/>
                    <a:p>
                      <a:pPr marL="0" marR="0" lvl="0" indent="0" algn="ctr" defTabSz="914400" rtl="0" eaLnBrk="1" fontAlgn="base" latinLnBrk="0" hangingPunct="1">
                        <a:lnSpc>
                          <a:spcPct val="100000"/>
                        </a:lnSpc>
                        <a:spcBef>
                          <a:spcPct val="0"/>
                        </a:spcBef>
                        <a:spcAft>
                          <a:spcPct val="0"/>
                        </a:spcAft>
                        <a:buClr>
                          <a:srgbClr val="595959"/>
                        </a:buClr>
                        <a:buSzTx/>
                        <a:buFontTx/>
                        <a:buNone/>
                        <a:tabLst/>
                      </a:pPr>
                      <a:r>
                        <a:rPr kumimoji="0" lang="en-US" sz="2200" b="1" i="0" u="none" strike="noStrike" cap="none" normalizeH="0" baseline="0" dirty="0">
                          <a:ln>
                            <a:noFill/>
                          </a:ln>
                          <a:solidFill>
                            <a:srgbClr val="5E6263"/>
                          </a:solidFill>
                          <a:effectLst/>
                          <a:latin typeface="Calibri" panose="020F0502020204030204" pitchFamily="34" charset="0"/>
                          <a:ea typeface="Tahoma" pitchFamily="34" charset="0"/>
                          <a:cs typeface="Tahoma" pitchFamily="34" charset="0"/>
                          <a:sym typeface="Arial" charset="0"/>
                        </a:rPr>
                        <a:t>Preventive care</a:t>
                      </a:r>
                    </a:p>
                  </a:txBody>
                  <a:tcPr marL="51635" marR="51635" marT="43331" marB="43331" anchor="ctr"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gridSpan="2">
                  <a:txBody>
                    <a:bodyPr/>
                    <a:lstStyle/>
                    <a:p>
                      <a:pPr algn="ctr"/>
                      <a:r>
                        <a:rPr lang="en-US" sz="1400" dirty="0" smtClean="0">
                          <a:solidFill>
                            <a:srgbClr val="5E6263"/>
                          </a:solidFill>
                        </a:rPr>
                        <a:t>100% coverage</a:t>
                      </a:r>
                      <a:endParaRPr lang="en-US" sz="1400" dirty="0">
                        <a:solidFill>
                          <a:srgbClr val="5E6263"/>
                        </a:solidFill>
                      </a:endParaRPr>
                    </a:p>
                  </a:txBody>
                  <a:tcPr marL="41632" marR="41632"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algn="ctr"/>
                      <a:r>
                        <a:rPr lang="en-US" sz="1400" dirty="0" smtClean="0">
                          <a:solidFill>
                            <a:srgbClr val="5E6263"/>
                          </a:solidFill>
                        </a:rPr>
                        <a:t>50% coverage after deductible</a:t>
                      </a:r>
                      <a:endParaRPr lang="en-US" sz="1400" dirty="0">
                        <a:solidFill>
                          <a:srgbClr val="5E6263"/>
                        </a:solidFill>
                      </a:endParaRPr>
                    </a:p>
                  </a:txBody>
                  <a:tcPr marL="41632" marR="41632" marT="0"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 xmlns:p14="http://schemas.microsoft.com/office/powerpoint/2010/main" xmlns:a16="http://schemas.microsoft.com/office/drawing/2014/main" val="10003"/>
                  </a:ext>
                </a:extLst>
              </a:tr>
              <a:tr h="1323177">
                <a:tc>
                  <a:txBody>
                    <a:bodyPr/>
                    <a:lstStyle/>
                    <a:p>
                      <a:pPr marL="0" marR="0" lvl="0" indent="0" algn="ctr" defTabSz="914400" rtl="0" eaLnBrk="1" fontAlgn="base" latinLnBrk="0" hangingPunct="1">
                        <a:lnSpc>
                          <a:spcPct val="100000"/>
                        </a:lnSpc>
                        <a:spcBef>
                          <a:spcPct val="0"/>
                        </a:spcBef>
                        <a:spcAft>
                          <a:spcPct val="0"/>
                        </a:spcAft>
                        <a:buClr>
                          <a:srgbClr val="595959"/>
                        </a:buClr>
                        <a:buSzTx/>
                        <a:buFontTx/>
                        <a:buNone/>
                        <a:tabLst/>
                      </a:pPr>
                      <a:r>
                        <a:rPr kumimoji="0" lang="en-US" sz="2200" b="1" i="0" u="none" strike="noStrike" cap="none" normalizeH="0" baseline="0" dirty="0">
                          <a:ln>
                            <a:noFill/>
                          </a:ln>
                          <a:solidFill>
                            <a:srgbClr val="5E6263"/>
                          </a:solidFill>
                          <a:effectLst/>
                          <a:latin typeface="Calibri" panose="020F0502020204030204" pitchFamily="34" charset="0"/>
                          <a:ea typeface="Tahoma" pitchFamily="34" charset="0"/>
                          <a:cs typeface="Tahoma" pitchFamily="34" charset="0"/>
                          <a:sym typeface="Arial" charset="0"/>
                        </a:rPr>
                        <a:t>Office visit</a:t>
                      </a:r>
                    </a:p>
                  </a:txBody>
                  <a:tcPr marL="51635" marR="51635" marT="43331" marB="43331" anchor="ctr"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a:r>
                        <a:rPr lang="en-US" sz="1200" dirty="0" smtClean="0">
                          <a:solidFill>
                            <a:srgbClr val="5E6263"/>
                          </a:solidFill>
                        </a:rPr>
                        <a:t>85% coverage after deductible</a:t>
                      </a:r>
                    </a:p>
                    <a:p>
                      <a:pPr algn="ctr"/>
                      <a:r>
                        <a:rPr lang="en-US" sz="1200" dirty="0" smtClean="0">
                          <a:solidFill>
                            <a:srgbClr val="5E6263"/>
                          </a:solidFill>
                        </a:rPr>
                        <a:t>for primary care; 75%</a:t>
                      </a:r>
                    </a:p>
                    <a:p>
                      <a:pPr algn="ctr"/>
                      <a:r>
                        <a:rPr lang="en-US" sz="1200" dirty="0" smtClean="0">
                          <a:solidFill>
                            <a:srgbClr val="5E6263"/>
                          </a:solidFill>
                        </a:rPr>
                        <a:t>coverage after</a:t>
                      </a:r>
                      <a:r>
                        <a:rPr lang="en-US" sz="1200" baseline="0" dirty="0" smtClean="0">
                          <a:solidFill>
                            <a:srgbClr val="5E6263"/>
                          </a:solidFill>
                        </a:rPr>
                        <a:t> </a:t>
                      </a:r>
                      <a:r>
                        <a:rPr lang="en-US" sz="1200" dirty="0" smtClean="0">
                          <a:solidFill>
                            <a:srgbClr val="5E6263"/>
                          </a:solidFill>
                        </a:rPr>
                        <a:t>deductible for</a:t>
                      </a:r>
                    </a:p>
                    <a:p>
                      <a:pPr algn="ctr"/>
                      <a:r>
                        <a:rPr lang="en-US" sz="1200" dirty="0" smtClean="0">
                          <a:solidFill>
                            <a:srgbClr val="5E6263"/>
                          </a:solidFill>
                        </a:rPr>
                        <a:t>Specialty</a:t>
                      </a:r>
                      <a:r>
                        <a:rPr lang="en-US" sz="1200" baseline="0" dirty="0" smtClean="0">
                          <a:solidFill>
                            <a:srgbClr val="5E6263"/>
                          </a:solidFill>
                        </a:rPr>
                        <a:t> care</a:t>
                      </a:r>
                      <a:endParaRPr lang="en-US" dirty="0">
                        <a:solidFill>
                          <a:srgbClr val="5E6263"/>
                        </a:solidFill>
                      </a:endParaRPr>
                    </a:p>
                  </a:txBody>
                  <a:tcPr marL="41632" marR="41632"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a:r>
                        <a:rPr lang="en-US" sz="1200" dirty="0" smtClean="0">
                          <a:solidFill>
                            <a:srgbClr val="5E6263"/>
                          </a:solidFill>
                        </a:rPr>
                        <a:t>60% coverage after deductible</a:t>
                      </a:r>
                    </a:p>
                    <a:p>
                      <a:pPr algn="ctr"/>
                      <a:r>
                        <a:rPr lang="en-US" sz="1200" dirty="0" smtClean="0">
                          <a:solidFill>
                            <a:srgbClr val="5E6263"/>
                          </a:solidFill>
                        </a:rPr>
                        <a:t>for primary care; 60%</a:t>
                      </a:r>
                    </a:p>
                    <a:p>
                      <a:pPr algn="ctr"/>
                      <a:r>
                        <a:rPr lang="en-US" sz="1200" dirty="0" smtClean="0">
                          <a:solidFill>
                            <a:srgbClr val="5E6263"/>
                          </a:solidFill>
                        </a:rPr>
                        <a:t>coverage after</a:t>
                      </a:r>
                      <a:r>
                        <a:rPr lang="en-US" sz="1200" baseline="0" dirty="0" smtClean="0">
                          <a:solidFill>
                            <a:srgbClr val="5E6263"/>
                          </a:solidFill>
                        </a:rPr>
                        <a:t> </a:t>
                      </a:r>
                      <a:r>
                        <a:rPr lang="en-US" sz="1200" dirty="0" smtClean="0">
                          <a:solidFill>
                            <a:srgbClr val="5E6263"/>
                          </a:solidFill>
                        </a:rPr>
                        <a:t>deductible for</a:t>
                      </a:r>
                    </a:p>
                    <a:p>
                      <a:pPr algn="ctr"/>
                      <a:r>
                        <a:rPr lang="en-US" sz="1200" dirty="0" smtClean="0">
                          <a:solidFill>
                            <a:srgbClr val="5E6263"/>
                          </a:solidFill>
                        </a:rPr>
                        <a:t>Specialty</a:t>
                      </a:r>
                      <a:r>
                        <a:rPr lang="en-US" sz="1200" baseline="0" dirty="0" smtClean="0">
                          <a:solidFill>
                            <a:srgbClr val="5E6263"/>
                          </a:solidFill>
                        </a:rPr>
                        <a:t> care</a:t>
                      </a:r>
                      <a:endParaRPr lang="en-US" sz="1200" dirty="0">
                        <a:solidFill>
                          <a:srgbClr val="5E6263"/>
                        </a:solidFill>
                      </a:endParaRPr>
                    </a:p>
                  </a:txBody>
                  <a:tcPr marL="41632" marR="41632"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a:r>
                        <a:rPr lang="en-US" sz="1400" dirty="0" smtClean="0">
                          <a:solidFill>
                            <a:srgbClr val="5E6263"/>
                          </a:solidFill>
                        </a:rPr>
                        <a:t>50% coverage after deductible</a:t>
                      </a:r>
                      <a:endParaRPr lang="en-US" sz="1400" dirty="0">
                        <a:solidFill>
                          <a:srgbClr val="5E6263"/>
                        </a:solidFill>
                      </a:endParaRPr>
                    </a:p>
                  </a:txBody>
                  <a:tcPr marL="41632" marR="41632" marT="0"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 xmlns:p14="http://schemas.microsoft.com/office/powerpoint/2010/main" xmlns:a16="http://schemas.microsoft.com/office/drawing/2014/main" val="10004"/>
                  </a:ext>
                </a:extLst>
              </a:tr>
              <a:tr h="1228665">
                <a:tc>
                  <a:txBody>
                    <a:bodyPr/>
                    <a:lstStyle/>
                    <a:p>
                      <a:pPr marL="0" marR="0" lvl="0" indent="0" algn="ctr" defTabSz="914400" rtl="0" eaLnBrk="1" fontAlgn="base" latinLnBrk="0" hangingPunct="1">
                        <a:lnSpc>
                          <a:spcPct val="100000"/>
                        </a:lnSpc>
                        <a:spcBef>
                          <a:spcPct val="0"/>
                        </a:spcBef>
                        <a:spcAft>
                          <a:spcPct val="0"/>
                        </a:spcAft>
                        <a:buClr>
                          <a:srgbClr val="595959"/>
                        </a:buClr>
                        <a:buSzTx/>
                        <a:buFontTx/>
                        <a:buNone/>
                        <a:tabLst/>
                      </a:pPr>
                      <a:r>
                        <a:rPr kumimoji="0" lang="en-US" sz="2200" b="1" i="0" u="none" strike="noStrike" cap="none" normalizeH="0" baseline="0" dirty="0">
                          <a:ln>
                            <a:noFill/>
                          </a:ln>
                          <a:solidFill>
                            <a:srgbClr val="5E6263"/>
                          </a:solidFill>
                          <a:effectLst/>
                          <a:latin typeface="Calibri" panose="020F0502020204030204" pitchFamily="34" charset="0"/>
                          <a:ea typeface="Tahoma" pitchFamily="34" charset="0"/>
                          <a:cs typeface="Tahoma" pitchFamily="34" charset="0"/>
                          <a:sym typeface="Arial" charset="0"/>
                        </a:rPr>
                        <a:t>Convenience care</a:t>
                      </a:r>
                    </a:p>
                  </a:txBody>
                  <a:tcPr marL="51635" marR="51635" marT="43331" marB="43331" anchor="ctr"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a:r>
                        <a:rPr lang="en-US" sz="1200" dirty="0" smtClean="0">
                          <a:solidFill>
                            <a:srgbClr val="5E6263"/>
                          </a:solidFill>
                        </a:rPr>
                        <a:t>100% coverage at for Bellin </a:t>
                      </a:r>
                      <a:r>
                        <a:rPr lang="en-US" sz="1200" dirty="0" err="1" smtClean="0">
                          <a:solidFill>
                            <a:srgbClr val="5E6263"/>
                          </a:solidFill>
                        </a:rPr>
                        <a:t>FastCare</a:t>
                      </a:r>
                      <a:r>
                        <a:rPr lang="en-US" sz="1200" dirty="0" smtClean="0">
                          <a:solidFill>
                            <a:srgbClr val="5E6263"/>
                          </a:solidFill>
                        </a:rPr>
                        <a:t>  and Virtual Visits; Other:</a:t>
                      </a:r>
                      <a:r>
                        <a:rPr lang="en-US" sz="1200" baseline="0" dirty="0" smtClean="0">
                          <a:solidFill>
                            <a:srgbClr val="5E6263"/>
                          </a:solidFill>
                        </a:rPr>
                        <a:t> </a:t>
                      </a:r>
                      <a:r>
                        <a:rPr lang="en-US" sz="1200" dirty="0" smtClean="0">
                          <a:solidFill>
                            <a:srgbClr val="5E6263"/>
                          </a:solidFill>
                        </a:rPr>
                        <a:t>85% coverage after deductible</a:t>
                      </a:r>
                      <a:endParaRPr lang="en-US" sz="1200" dirty="0">
                        <a:solidFill>
                          <a:srgbClr val="5E6263"/>
                        </a:solidFill>
                      </a:endParaRPr>
                    </a:p>
                  </a:txBody>
                  <a:tcPr marL="55510" marR="5551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a:r>
                        <a:rPr lang="en-US" sz="1200" dirty="0" smtClean="0">
                          <a:solidFill>
                            <a:srgbClr val="5E6263"/>
                          </a:solidFill>
                        </a:rPr>
                        <a:t>60% coverage</a:t>
                      </a:r>
                      <a:r>
                        <a:rPr lang="en-US" sz="1200" baseline="0" dirty="0" smtClean="0">
                          <a:solidFill>
                            <a:srgbClr val="5E6263"/>
                          </a:solidFill>
                        </a:rPr>
                        <a:t> after deductible </a:t>
                      </a:r>
                      <a:endParaRPr lang="en-US" sz="1200" dirty="0">
                        <a:solidFill>
                          <a:srgbClr val="5E6263"/>
                        </a:solidFill>
                      </a:endParaRPr>
                    </a:p>
                  </a:txBody>
                  <a:tcPr marL="55510" marR="5551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smtClean="0">
                          <a:solidFill>
                            <a:srgbClr val="5E6263"/>
                          </a:solidFill>
                        </a:rPr>
                        <a:t>50% coverage after deductible</a:t>
                      </a:r>
                    </a:p>
                    <a:p>
                      <a:pPr algn="ctr"/>
                      <a:endParaRPr lang="en-US" sz="1400" dirty="0">
                        <a:solidFill>
                          <a:srgbClr val="5E6263"/>
                        </a:solidFill>
                      </a:endParaRPr>
                    </a:p>
                  </a:txBody>
                  <a:tcPr marL="55510" marR="55510" anchor="ctr" horzOverflow="overflow">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 xmlns:p14="http://schemas.microsoft.com/office/powerpoint/2010/main" xmlns:a16="http://schemas.microsoft.com/office/drawing/2014/main" val="10005"/>
                  </a:ext>
                </a:extLst>
              </a:tr>
              <a:tr h="730275">
                <a:tc>
                  <a:txBody>
                    <a:bodyPr/>
                    <a:lstStyle/>
                    <a:p>
                      <a:pPr marL="0" marR="0" lvl="0" indent="0" algn="ctr" defTabSz="914400" rtl="0" eaLnBrk="1" fontAlgn="base" latinLnBrk="0" hangingPunct="1">
                        <a:lnSpc>
                          <a:spcPct val="100000"/>
                        </a:lnSpc>
                        <a:spcBef>
                          <a:spcPct val="0"/>
                        </a:spcBef>
                        <a:spcAft>
                          <a:spcPct val="0"/>
                        </a:spcAft>
                        <a:buClr>
                          <a:srgbClr val="595959"/>
                        </a:buClr>
                        <a:buSzTx/>
                        <a:buFontTx/>
                        <a:buNone/>
                        <a:tabLst/>
                      </a:pPr>
                      <a:r>
                        <a:rPr kumimoji="0" lang="en-US" sz="2200" b="1" i="0" u="none" strike="noStrike" cap="none" normalizeH="0" baseline="0" dirty="0">
                          <a:ln>
                            <a:noFill/>
                          </a:ln>
                          <a:solidFill>
                            <a:srgbClr val="5E6263"/>
                          </a:solidFill>
                          <a:effectLst/>
                          <a:latin typeface="Calibri" panose="020F0502020204030204" pitchFamily="34" charset="0"/>
                          <a:ea typeface="Tahoma" pitchFamily="34" charset="0"/>
                          <a:cs typeface="Tahoma" pitchFamily="34" charset="0"/>
                          <a:sym typeface="Arial" charset="0"/>
                        </a:rPr>
                        <a:t>Urgent care</a:t>
                      </a:r>
                    </a:p>
                  </a:txBody>
                  <a:tcPr marL="51635" marR="51635" marT="43331" marB="43331" anchor="ctr"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gridSpan="2">
                  <a:txBody>
                    <a:bodyPr/>
                    <a:lstStyle/>
                    <a:p>
                      <a:pPr algn="ctr"/>
                      <a:r>
                        <a:rPr lang="en-US" sz="1200" dirty="0" smtClean="0">
                          <a:solidFill>
                            <a:srgbClr val="5E6263"/>
                          </a:solidFill>
                        </a:rPr>
                        <a:t>85% coverage after deductible</a:t>
                      </a:r>
                    </a:p>
                    <a:p>
                      <a:pPr algn="ctr"/>
                      <a:endParaRPr lang="en-US" dirty="0">
                        <a:solidFill>
                          <a:srgbClr val="5E6263"/>
                        </a:solidFill>
                      </a:endParaRPr>
                    </a:p>
                  </a:txBody>
                  <a:tcPr marL="55510" marR="5551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smtClean="0">
                          <a:solidFill>
                            <a:srgbClr val="5E6263"/>
                          </a:solidFill>
                        </a:rPr>
                        <a:t>50% coverage after deductible</a:t>
                      </a:r>
                    </a:p>
                    <a:p>
                      <a:pPr algn="ctr"/>
                      <a:r>
                        <a:rPr lang="en-US" sz="1400" dirty="0" smtClean="0">
                          <a:solidFill>
                            <a:srgbClr val="5E6263"/>
                          </a:solidFill>
                        </a:rPr>
                        <a:t>                                </a:t>
                      </a:r>
                      <a:endParaRPr lang="en-US" sz="1400" dirty="0">
                        <a:solidFill>
                          <a:srgbClr val="5E6263"/>
                        </a:solidFill>
                      </a:endParaRPr>
                    </a:p>
                  </a:txBody>
                  <a:tcPr marL="55510" marR="55510" anchor="ctr" horzOverflow="overflow">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 xmlns:p14="http://schemas.microsoft.com/office/powerpoint/2010/main" xmlns:a16="http://schemas.microsoft.com/office/drawing/2014/main" val="10006"/>
                  </a:ext>
                </a:extLst>
              </a:tr>
            </a:tbl>
          </a:graphicData>
        </a:graphic>
      </p:graphicFrame>
    </p:spTree>
    <p:extLst>
      <p:ext uri="{BB962C8B-B14F-4D97-AF65-F5344CB8AC3E}">
        <p14:creationId xmlns:p14="http://schemas.microsoft.com/office/powerpoint/2010/main" val="4281763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quarter" idx="10"/>
          </p:nvPr>
        </p:nvSpPr>
        <p:spPr/>
        <p:txBody>
          <a:bodyPr/>
          <a:lstStyle/>
          <a:p>
            <a:r>
              <a:rPr lang="en-US" sz="4000" dirty="0" smtClean="0">
                <a:solidFill>
                  <a:srgbClr val="3365A2"/>
                </a:solidFill>
                <a:latin typeface="Rockwell" pitchFamily="18" charset="0"/>
              </a:rPr>
              <a:t>Your plan</a:t>
            </a:r>
            <a:endParaRPr lang="en-US" sz="4000" dirty="0" smtClean="0"/>
          </a:p>
          <a:p>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4095467033"/>
              </p:ext>
            </p:extLst>
          </p:nvPr>
        </p:nvGraphicFramePr>
        <p:xfrm>
          <a:off x="744406" y="1941342"/>
          <a:ext cx="7655188" cy="3869590"/>
        </p:xfrm>
        <a:graphic>
          <a:graphicData uri="http://schemas.openxmlformats.org/drawingml/2006/table">
            <a:tbl>
              <a:tblPr/>
              <a:tblGrid>
                <a:gridCol w="2519299">
                  <a:extLst>
                    <a:ext uri="{9D8B030D-6E8A-4147-A177-3AD203B41FA5}">
                      <a16:colId xmlns="" xmlns:p14="http://schemas.microsoft.com/office/powerpoint/2010/main" xmlns:a16="http://schemas.microsoft.com/office/drawing/2014/main" val="20000"/>
                    </a:ext>
                  </a:extLst>
                </a:gridCol>
                <a:gridCol w="1292080">
                  <a:extLst>
                    <a:ext uri="{9D8B030D-6E8A-4147-A177-3AD203B41FA5}">
                      <a16:colId xmlns="" xmlns:p14="http://schemas.microsoft.com/office/powerpoint/2010/main" xmlns:a16="http://schemas.microsoft.com/office/drawing/2014/main" val="20001"/>
                    </a:ext>
                  </a:extLst>
                </a:gridCol>
                <a:gridCol w="1292080"/>
                <a:gridCol w="2551729">
                  <a:extLst>
                    <a:ext uri="{9D8B030D-6E8A-4147-A177-3AD203B41FA5}">
                      <a16:colId xmlns="" xmlns:p14="http://schemas.microsoft.com/office/powerpoint/2010/main" xmlns:a16="http://schemas.microsoft.com/office/drawing/2014/main" val="20002"/>
                    </a:ext>
                  </a:extLst>
                </a:gridCol>
              </a:tblGrid>
              <a:tr h="577750">
                <a:tc>
                  <a:txBody>
                    <a:bodyPr/>
                    <a:lstStyle/>
                    <a:p>
                      <a:pPr marL="0" marR="0" lvl="0" indent="0" algn="ctr" defTabSz="914400" rtl="0" eaLnBrk="1" fontAlgn="base" latinLnBrk="0" hangingPunct="1">
                        <a:lnSpc>
                          <a:spcPct val="100000"/>
                        </a:lnSpc>
                        <a:spcBef>
                          <a:spcPct val="0"/>
                        </a:spcBef>
                        <a:spcAft>
                          <a:spcPct val="0"/>
                        </a:spcAft>
                        <a:buClr>
                          <a:srgbClr val="595959"/>
                        </a:buClr>
                        <a:buSzTx/>
                        <a:buFontTx/>
                        <a:buNone/>
                        <a:tabLst/>
                      </a:pPr>
                      <a:endParaRPr kumimoji="0" lang="en-US" sz="2200" b="1" i="0" u="none" strike="noStrike" cap="none" normalizeH="0" baseline="0" dirty="0">
                        <a:ln>
                          <a:noFill/>
                        </a:ln>
                        <a:solidFill>
                          <a:schemeClr val="tx1">
                            <a:lumMod val="75000"/>
                            <a:lumOff val="25000"/>
                          </a:schemeClr>
                        </a:solidFill>
                        <a:effectLst/>
                        <a:latin typeface="Calibri" panose="020F0502020204030204" pitchFamily="34" charset="0"/>
                        <a:ea typeface="Tahoma" pitchFamily="34" charset="0"/>
                        <a:cs typeface="Tahoma" pitchFamily="34" charset="0"/>
                        <a:sym typeface="Arial" charset="0"/>
                      </a:endParaRPr>
                    </a:p>
                  </a:txBody>
                  <a:tcPr marL="85058" marR="85058" marT="43331" marB="43331"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1259E"/>
                    </a:solidFill>
                  </a:tcPr>
                </a:tc>
                <a:tc gridSpan="2">
                  <a:txBody>
                    <a:bodyPr/>
                    <a:lstStyle/>
                    <a:p>
                      <a:pPr marL="0" marR="0" lvl="0" indent="0" algn="ctr" defTabSz="914400" rtl="0" eaLnBrk="1" fontAlgn="base" latinLnBrk="0" hangingPunct="1">
                        <a:lnSpc>
                          <a:spcPct val="100000"/>
                        </a:lnSpc>
                        <a:spcBef>
                          <a:spcPct val="0"/>
                        </a:spcBef>
                        <a:spcAft>
                          <a:spcPct val="0"/>
                        </a:spcAft>
                        <a:buClr>
                          <a:srgbClr val="595959"/>
                        </a:buClr>
                        <a:buSzTx/>
                        <a:buFontTx/>
                        <a:buNone/>
                        <a:tabLst/>
                      </a:pPr>
                      <a:r>
                        <a:rPr kumimoji="0" lang="en-US" sz="2200" b="1" i="0" u="none" strike="noStrike" cap="none" normalizeH="0" baseline="0" dirty="0">
                          <a:ln>
                            <a:noFill/>
                          </a:ln>
                          <a:solidFill>
                            <a:schemeClr val="bg1"/>
                          </a:solidFill>
                          <a:effectLst/>
                          <a:latin typeface="Calibri" panose="020F0502020204030204" pitchFamily="34" charset="0"/>
                          <a:ea typeface="Tahoma" pitchFamily="34" charset="0"/>
                          <a:cs typeface="Tahoma" pitchFamily="34" charset="0"/>
                          <a:sym typeface="Arial" charset="0"/>
                        </a:rPr>
                        <a:t>IN-NETWORK</a:t>
                      </a:r>
                    </a:p>
                  </a:txBody>
                  <a:tcPr marL="85058" marR="85058" marT="43331" marB="433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1259E"/>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rgbClr val="595959"/>
                        </a:buClr>
                        <a:buSzTx/>
                        <a:buFontTx/>
                        <a:buNone/>
                        <a:tabLst/>
                      </a:pPr>
                      <a:r>
                        <a:rPr kumimoji="0" lang="en-US" sz="2200" b="1" i="0" u="none" strike="noStrike" cap="none" normalizeH="0" baseline="0" dirty="0">
                          <a:ln>
                            <a:noFill/>
                          </a:ln>
                          <a:solidFill>
                            <a:schemeClr val="bg1"/>
                          </a:solidFill>
                          <a:effectLst/>
                          <a:latin typeface="Calibri" panose="020F0502020204030204" pitchFamily="34" charset="0"/>
                          <a:ea typeface="Tahoma" pitchFamily="34" charset="0"/>
                          <a:cs typeface="Tahoma" pitchFamily="34" charset="0"/>
                          <a:sym typeface="Arial" charset="0"/>
                        </a:rPr>
                        <a:t>OUT-OF-NETWORK</a:t>
                      </a:r>
                    </a:p>
                  </a:txBody>
                  <a:tcPr marL="85058" marR="85058" marT="43331" marB="43331"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1259E"/>
                    </a:solidFill>
                  </a:tcPr>
                </a:tc>
                <a:extLst>
                  <a:ext uri="{0D108BD9-81ED-4DB2-BD59-A6C34878D82A}">
                    <a16:rowId xmlns="" xmlns:p14="http://schemas.microsoft.com/office/powerpoint/2010/main" xmlns:a16="http://schemas.microsoft.com/office/drawing/2014/main" val="10000"/>
                  </a:ext>
                </a:extLst>
              </a:tr>
              <a:tr h="577750">
                <a:tc>
                  <a:txBody>
                    <a:bodyPr/>
                    <a:lstStyle/>
                    <a:p>
                      <a:pPr marL="0" marR="0" lvl="0" indent="0" algn="ctr" defTabSz="914400" rtl="0" eaLnBrk="1" fontAlgn="base" latinLnBrk="0" hangingPunct="1">
                        <a:lnSpc>
                          <a:spcPct val="100000"/>
                        </a:lnSpc>
                        <a:spcBef>
                          <a:spcPct val="0"/>
                        </a:spcBef>
                        <a:spcAft>
                          <a:spcPct val="0"/>
                        </a:spcAft>
                        <a:buClr>
                          <a:srgbClr val="595959"/>
                        </a:buClr>
                        <a:buSzTx/>
                        <a:buFontTx/>
                        <a:buNone/>
                        <a:tabLst/>
                      </a:pPr>
                      <a:r>
                        <a:rPr kumimoji="0" lang="en-US" sz="2200" b="1" i="0" u="none" strike="noStrike" cap="none" normalizeH="0" baseline="0" dirty="0">
                          <a:ln>
                            <a:noFill/>
                          </a:ln>
                          <a:solidFill>
                            <a:srgbClr val="5E6263"/>
                          </a:solidFill>
                          <a:effectLst/>
                          <a:latin typeface="Calibri" panose="020F0502020204030204" pitchFamily="34" charset="0"/>
                          <a:ea typeface="Tahoma" pitchFamily="34" charset="0"/>
                          <a:cs typeface="Tahoma" pitchFamily="34" charset="0"/>
                          <a:sym typeface="Arial" charset="0"/>
                        </a:rPr>
                        <a:t>Inpatient hospital</a:t>
                      </a:r>
                    </a:p>
                  </a:txBody>
                  <a:tcPr marL="85058" marR="85058" marT="43331" marB="43331" anchor="ctr"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a:r>
                        <a:rPr lang="en-US" sz="1600" dirty="0" smtClean="0">
                          <a:solidFill>
                            <a:srgbClr val="5E6263"/>
                          </a:solidFill>
                        </a:rPr>
                        <a:t>85% coverage after deductible</a:t>
                      </a:r>
                    </a:p>
                  </a:txBody>
                  <a:tcPr marL="55510" marR="5551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a:r>
                        <a:rPr lang="en-US" sz="1600" dirty="0" smtClean="0">
                          <a:solidFill>
                            <a:srgbClr val="5E6263"/>
                          </a:solidFill>
                        </a:rPr>
                        <a:t>60% coverage after deductible</a:t>
                      </a:r>
                    </a:p>
                  </a:txBody>
                  <a:tcPr marL="55510" marR="5551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a:r>
                        <a:rPr lang="en-US" sz="1600" dirty="0" smtClean="0">
                          <a:solidFill>
                            <a:srgbClr val="5E6263"/>
                          </a:solidFill>
                        </a:rPr>
                        <a:t>50% coverage after deductible</a:t>
                      </a:r>
                    </a:p>
                  </a:txBody>
                  <a:tcPr marL="55510" marR="55510" anchor="ctr" horzOverflow="overflow">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 xmlns:p14="http://schemas.microsoft.com/office/powerpoint/2010/main" xmlns:a16="http://schemas.microsoft.com/office/drawing/2014/main" val="10001"/>
                  </a:ext>
                </a:extLst>
              </a:tr>
              <a:tr h="779962">
                <a:tc>
                  <a:txBody>
                    <a:bodyPr/>
                    <a:lstStyle/>
                    <a:p>
                      <a:pPr marL="0" marR="0" lvl="0" indent="0" algn="ctr" defTabSz="914400" rtl="0" eaLnBrk="1" fontAlgn="base" latinLnBrk="0" hangingPunct="1">
                        <a:lnSpc>
                          <a:spcPct val="100000"/>
                        </a:lnSpc>
                        <a:spcBef>
                          <a:spcPct val="0"/>
                        </a:spcBef>
                        <a:spcAft>
                          <a:spcPct val="0"/>
                        </a:spcAft>
                        <a:buClr>
                          <a:srgbClr val="595959"/>
                        </a:buClr>
                        <a:buSzTx/>
                        <a:buFontTx/>
                        <a:buNone/>
                        <a:tabLst/>
                      </a:pPr>
                      <a:r>
                        <a:rPr kumimoji="0" lang="en-US" sz="2200" b="1" i="0" u="none" strike="noStrike" cap="none" normalizeH="0" baseline="0" dirty="0">
                          <a:ln>
                            <a:noFill/>
                          </a:ln>
                          <a:solidFill>
                            <a:srgbClr val="5E6263"/>
                          </a:solidFill>
                          <a:effectLst/>
                          <a:latin typeface="Calibri" panose="020F0502020204030204" pitchFamily="34" charset="0"/>
                          <a:ea typeface="Tahoma" pitchFamily="34" charset="0"/>
                          <a:cs typeface="Tahoma" pitchFamily="34" charset="0"/>
                          <a:sym typeface="Arial" charset="0"/>
                        </a:rPr>
                        <a:t>Outpatient hospital</a:t>
                      </a:r>
                    </a:p>
                  </a:txBody>
                  <a:tcPr marL="85058" marR="85058" marT="43331" marB="43331" anchor="ctr"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a:r>
                        <a:rPr lang="en-US" sz="1600" dirty="0" smtClean="0">
                          <a:solidFill>
                            <a:srgbClr val="5E6263"/>
                          </a:solidFill>
                        </a:rPr>
                        <a:t>85% coverage after deductible</a:t>
                      </a:r>
                    </a:p>
                  </a:txBody>
                  <a:tcPr marL="55510" marR="5551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a:r>
                        <a:rPr lang="en-US" sz="1600" dirty="0" smtClean="0">
                          <a:solidFill>
                            <a:srgbClr val="5E6263"/>
                          </a:solidFill>
                        </a:rPr>
                        <a:t>60% coverage after deductible</a:t>
                      </a:r>
                    </a:p>
                  </a:txBody>
                  <a:tcPr marL="55510" marR="5551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a:r>
                        <a:rPr lang="en-US" sz="1600" smtClean="0">
                          <a:solidFill>
                            <a:srgbClr val="5E6263"/>
                          </a:solidFill>
                        </a:rPr>
                        <a:t>50% coverage after deductible</a:t>
                      </a:r>
                      <a:endParaRPr lang="en-US" sz="1600" dirty="0" smtClean="0">
                        <a:solidFill>
                          <a:srgbClr val="5E6263"/>
                        </a:solidFill>
                      </a:endParaRPr>
                    </a:p>
                  </a:txBody>
                  <a:tcPr marL="55510" marR="55510" anchor="ctr" horzOverflow="overflow">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 xmlns:p14="http://schemas.microsoft.com/office/powerpoint/2010/main" xmlns:a16="http://schemas.microsoft.com/office/drawing/2014/main" val="10002"/>
                  </a:ext>
                </a:extLst>
              </a:tr>
              <a:tr h="577750">
                <a:tc>
                  <a:txBody>
                    <a:bodyPr/>
                    <a:lstStyle/>
                    <a:p>
                      <a:pPr marL="0" marR="0" lvl="0" indent="0" algn="ctr" defTabSz="914400" rtl="0" eaLnBrk="1" fontAlgn="base" latinLnBrk="0" hangingPunct="1">
                        <a:lnSpc>
                          <a:spcPct val="100000"/>
                        </a:lnSpc>
                        <a:spcBef>
                          <a:spcPct val="0"/>
                        </a:spcBef>
                        <a:spcAft>
                          <a:spcPct val="0"/>
                        </a:spcAft>
                        <a:buClr>
                          <a:srgbClr val="595959"/>
                        </a:buClr>
                        <a:buSzTx/>
                        <a:buFontTx/>
                        <a:buNone/>
                        <a:tabLst/>
                      </a:pPr>
                      <a:r>
                        <a:rPr kumimoji="0" lang="en-US" sz="2200" b="1" i="0" u="none" strike="noStrike" cap="none" normalizeH="0" baseline="0" dirty="0">
                          <a:ln>
                            <a:noFill/>
                          </a:ln>
                          <a:solidFill>
                            <a:srgbClr val="5E6263"/>
                          </a:solidFill>
                          <a:effectLst/>
                          <a:latin typeface="Calibri" panose="020F0502020204030204" pitchFamily="34" charset="0"/>
                          <a:ea typeface="Tahoma" pitchFamily="34" charset="0"/>
                          <a:cs typeface="Tahoma" pitchFamily="34" charset="0"/>
                          <a:sym typeface="Arial" charset="0"/>
                        </a:rPr>
                        <a:t>Emergency</a:t>
                      </a:r>
                    </a:p>
                  </a:txBody>
                  <a:tcPr marL="85058" marR="85058" marT="43331" marB="43331" anchor="ctr"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a:r>
                        <a:rPr lang="en-US" sz="1600" dirty="0" smtClean="0">
                          <a:solidFill>
                            <a:srgbClr val="5E6263"/>
                          </a:solidFill>
                        </a:rPr>
                        <a:t>85% coverage after deductible</a:t>
                      </a:r>
                    </a:p>
                  </a:txBody>
                  <a:tcPr marL="55510" marR="5551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a:r>
                        <a:rPr lang="en-US" sz="1600" dirty="0" smtClean="0">
                          <a:solidFill>
                            <a:srgbClr val="5E6263"/>
                          </a:solidFill>
                        </a:rPr>
                        <a:t>85% coverage after deductible</a:t>
                      </a:r>
                    </a:p>
                  </a:txBody>
                  <a:tcPr marL="55510" marR="5551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a:r>
                        <a:rPr lang="en-US" sz="1600" dirty="0" smtClean="0">
                          <a:solidFill>
                            <a:srgbClr val="5E6263"/>
                          </a:solidFill>
                        </a:rPr>
                        <a:t>85% coverage after deductible</a:t>
                      </a:r>
                    </a:p>
                  </a:txBody>
                  <a:tcPr marL="55510" marR="55510" anchor="ctr" horzOverflow="overflow">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 xmlns:p14="http://schemas.microsoft.com/office/powerpoint/2010/main" xmlns:a16="http://schemas.microsoft.com/office/drawing/2014/main" val="10003"/>
                  </a:ext>
                </a:extLst>
              </a:tr>
              <a:tr h="577750">
                <a:tc>
                  <a:txBody>
                    <a:bodyPr/>
                    <a:lstStyle/>
                    <a:p>
                      <a:pPr marL="0" marR="0" lvl="0" indent="0" algn="ctr" defTabSz="914400" rtl="0" eaLnBrk="1" fontAlgn="base" latinLnBrk="0" hangingPunct="1">
                        <a:lnSpc>
                          <a:spcPct val="100000"/>
                        </a:lnSpc>
                        <a:spcBef>
                          <a:spcPct val="0"/>
                        </a:spcBef>
                        <a:spcAft>
                          <a:spcPct val="0"/>
                        </a:spcAft>
                        <a:buClr>
                          <a:srgbClr val="595959"/>
                        </a:buClr>
                        <a:buSzTx/>
                        <a:buFontTx/>
                        <a:buNone/>
                        <a:tabLst/>
                      </a:pPr>
                      <a:r>
                        <a:rPr kumimoji="0" lang="en-US" sz="2200" b="1" i="0" u="none" strike="noStrike" cap="none" normalizeH="0" baseline="0" dirty="0">
                          <a:ln>
                            <a:noFill/>
                          </a:ln>
                          <a:solidFill>
                            <a:srgbClr val="5E6263"/>
                          </a:solidFill>
                          <a:effectLst/>
                          <a:latin typeface="Calibri" panose="020F0502020204030204" pitchFamily="34" charset="0"/>
                          <a:ea typeface="Tahoma" pitchFamily="34" charset="0"/>
                          <a:cs typeface="Tahoma" pitchFamily="34" charset="0"/>
                          <a:sym typeface="Arial" charset="0"/>
                        </a:rPr>
                        <a:t>Durable medical equipment</a:t>
                      </a:r>
                    </a:p>
                  </a:txBody>
                  <a:tcPr marL="85058" marR="85058" marT="43331" marB="43331" anchor="ctr"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a:r>
                        <a:rPr lang="en-US" sz="1600" dirty="0" smtClean="0">
                          <a:solidFill>
                            <a:srgbClr val="5E6263"/>
                          </a:solidFill>
                        </a:rPr>
                        <a:t>85% coverage after deductible</a:t>
                      </a:r>
                    </a:p>
                  </a:txBody>
                  <a:tcPr marL="55510" marR="5551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a:r>
                        <a:rPr lang="en-US" sz="1600" dirty="0" smtClean="0">
                          <a:solidFill>
                            <a:srgbClr val="5E6263"/>
                          </a:solidFill>
                        </a:rPr>
                        <a:t>60% coverage after deductible</a:t>
                      </a:r>
                    </a:p>
                  </a:txBody>
                  <a:tcPr marL="55510" marR="5551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a:r>
                        <a:rPr lang="en-US" sz="1600" dirty="0" smtClean="0">
                          <a:solidFill>
                            <a:srgbClr val="5E6263"/>
                          </a:solidFill>
                        </a:rPr>
                        <a:t>50% coverage after deductible</a:t>
                      </a:r>
                    </a:p>
                  </a:txBody>
                  <a:tcPr marL="55510" marR="55510" anchor="ctr" horzOverflow="overflow">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 xmlns:p14="http://schemas.microsoft.com/office/powerpoint/2010/main" xmlns:a16="http://schemas.microsoft.com/office/drawing/2014/main" val="10004"/>
                  </a:ext>
                </a:extLst>
              </a:tr>
            </a:tbl>
          </a:graphicData>
        </a:graphic>
      </p:graphicFrame>
    </p:spTree>
    <p:extLst>
      <p:ext uri="{BB962C8B-B14F-4D97-AF65-F5344CB8AC3E}">
        <p14:creationId xmlns:p14="http://schemas.microsoft.com/office/powerpoint/2010/main" val="42421258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955800"/>
            <a:ext cx="6932274" cy="1371600"/>
          </a:xfrm>
          <a:prstGeom prst="rect">
            <a:avLst/>
          </a:prstGeom>
          <a:solidFill>
            <a:srgbClr val="5DC8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a typeface="Tahoma" pitchFamily="34" charset="0"/>
              <a:cs typeface="Tahoma" pitchFamily="34" charset="0"/>
            </a:endParaRPr>
          </a:p>
        </p:txBody>
      </p:sp>
      <p:grpSp>
        <p:nvGrpSpPr>
          <p:cNvPr id="2" name="Group 10"/>
          <p:cNvGrpSpPr/>
          <p:nvPr/>
        </p:nvGrpSpPr>
        <p:grpSpPr>
          <a:xfrm>
            <a:off x="533400" y="1727200"/>
            <a:ext cx="2667000" cy="1905000"/>
            <a:chOff x="914400" y="1295400"/>
            <a:chExt cx="2667000" cy="1905000"/>
          </a:xfrm>
        </p:grpSpPr>
        <p:sp>
          <p:nvSpPr>
            <p:cNvPr id="12" name="Rounded Rectangle 11"/>
            <p:cNvSpPr/>
            <p:nvPr/>
          </p:nvSpPr>
          <p:spPr>
            <a:xfrm>
              <a:off x="914400" y="1295400"/>
              <a:ext cx="2667000" cy="1905000"/>
            </a:xfrm>
            <a:prstGeom prst="roundRect">
              <a:avLst/>
            </a:prstGeom>
            <a:solidFill>
              <a:schemeClr val="bg1"/>
            </a:solidFill>
            <a:ln w="76200">
              <a:solidFill>
                <a:srgbClr val="5DC8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a typeface="Tahoma" pitchFamily="34" charset="0"/>
                <a:cs typeface="Tahoma" pitchFamily="34" charset="0"/>
              </a:endParaRPr>
            </a:p>
          </p:txBody>
        </p:sp>
        <p:pic>
          <p:nvPicPr>
            <p:cNvPr id="13" name="Picture 2"/>
            <p:cNvPicPr>
              <a:picLocks noChangeAspect="1" noChangeArrowheads="1"/>
            </p:cNvPicPr>
            <p:nvPr/>
          </p:nvPicPr>
          <p:blipFill>
            <a:blip r:embed="rId4" cstate="print"/>
            <a:srcRect/>
            <a:stretch>
              <a:fillRect/>
            </a:stretch>
          </p:blipFill>
          <p:spPr bwMode="auto">
            <a:xfrm>
              <a:off x="1028700" y="1496291"/>
              <a:ext cx="2438400" cy="1503218"/>
            </a:xfrm>
            <a:prstGeom prst="rect">
              <a:avLst/>
            </a:prstGeom>
            <a:noFill/>
            <a:ln w="9525">
              <a:noFill/>
              <a:miter lim="800000"/>
              <a:headEnd/>
              <a:tailEnd/>
            </a:ln>
          </p:spPr>
        </p:pic>
      </p:grpSp>
      <p:sp>
        <p:nvSpPr>
          <p:cNvPr id="16" name="TextBox 15"/>
          <p:cNvSpPr txBox="1"/>
          <p:nvPr/>
        </p:nvSpPr>
        <p:spPr>
          <a:xfrm>
            <a:off x="9655" y="3931683"/>
            <a:ext cx="6617819" cy="2031325"/>
          </a:xfrm>
          <a:prstGeom prst="rect">
            <a:avLst/>
          </a:prstGeom>
          <a:noFill/>
        </p:spPr>
        <p:txBody>
          <a:bodyPr wrap="square" rtlCol="0">
            <a:spAutoFit/>
          </a:bodyPr>
          <a:lstStyle/>
          <a:p>
            <a:pPr marL="800100" lvl="1" indent="-342900" defTabSz="457200">
              <a:spcAft>
                <a:spcPts val="1200"/>
              </a:spcAft>
              <a:buFont typeface="Arial" panose="020B0604020202020204" pitchFamily="34" charset="0"/>
              <a:buChar char="•"/>
            </a:pPr>
            <a:r>
              <a:rPr lang="en-US" sz="2400" dirty="0">
                <a:solidFill>
                  <a:srgbClr val="5E6263"/>
                </a:solidFill>
                <a:ea typeface="Tahoma" pitchFamily="34" charset="0"/>
                <a:cs typeface="Tahoma" pitchFamily="34" charset="0"/>
              </a:rPr>
              <a:t>Simple, convenient and safe</a:t>
            </a:r>
          </a:p>
          <a:p>
            <a:pPr marL="800100" lvl="1" indent="-342900" defTabSz="457200">
              <a:spcAft>
                <a:spcPts val="1200"/>
              </a:spcAft>
              <a:buFont typeface="Arial" panose="020B0604020202020204" pitchFamily="34" charset="0"/>
              <a:buChar char="•"/>
            </a:pPr>
            <a:r>
              <a:rPr lang="en-US" sz="2400" dirty="0">
                <a:solidFill>
                  <a:srgbClr val="5E6263"/>
                </a:solidFill>
                <a:ea typeface="Tahoma" pitchFamily="34" charset="0"/>
                <a:cs typeface="Tahoma" pitchFamily="34" charset="0"/>
              </a:rPr>
              <a:t>Treats more than 60 common conditions </a:t>
            </a:r>
          </a:p>
          <a:p>
            <a:pPr marL="800100" lvl="1" indent="-342900" defTabSz="457200">
              <a:spcAft>
                <a:spcPts val="1200"/>
              </a:spcAft>
              <a:buFont typeface="Arial" panose="020B0604020202020204" pitchFamily="34" charset="0"/>
              <a:buChar char="•"/>
            </a:pPr>
            <a:r>
              <a:rPr lang="en-US" sz="2400" dirty="0">
                <a:solidFill>
                  <a:srgbClr val="5E6263"/>
                </a:solidFill>
                <a:ea typeface="Tahoma" pitchFamily="34" charset="0"/>
                <a:cs typeface="Tahoma" pitchFamily="34" charset="0"/>
              </a:rPr>
              <a:t>You’re only charged if we can treat you</a:t>
            </a:r>
          </a:p>
          <a:p>
            <a:pPr marL="800100" lvl="1" indent="-342900" defTabSz="457200">
              <a:spcAft>
                <a:spcPts val="1200"/>
              </a:spcAft>
              <a:buFont typeface="Arial" panose="020B0604020202020204" pitchFamily="34" charset="0"/>
              <a:buChar char="•"/>
            </a:pPr>
            <a:r>
              <a:rPr lang="en-US" sz="2400" dirty="0">
                <a:solidFill>
                  <a:srgbClr val="5E6263"/>
                </a:solidFill>
                <a:ea typeface="Tahoma" pitchFamily="34" charset="0"/>
                <a:cs typeface="Tahoma" pitchFamily="34" charset="0"/>
              </a:rPr>
              <a:t>Never pay more than $45</a:t>
            </a:r>
          </a:p>
        </p:txBody>
      </p:sp>
      <p:sp>
        <p:nvSpPr>
          <p:cNvPr id="14" name="Content Placeholder 13"/>
          <p:cNvSpPr>
            <a:spLocks noGrp="1"/>
          </p:cNvSpPr>
          <p:nvPr>
            <p:ph type="body" sz="quarter" idx="10"/>
          </p:nvPr>
        </p:nvSpPr>
        <p:spPr>
          <a:xfrm>
            <a:off x="588209" y="610957"/>
            <a:ext cx="6726991" cy="855255"/>
          </a:xfrm>
        </p:spPr>
        <p:txBody>
          <a:bodyPr/>
          <a:lstStyle/>
          <a:p>
            <a:r>
              <a:rPr lang="en-US" sz="4000" dirty="0" smtClean="0">
                <a:solidFill>
                  <a:srgbClr val="3365A2"/>
                </a:solidFill>
                <a:latin typeface="Rockwell" pitchFamily="18" charset="0"/>
              </a:rPr>
              <a:t>virtuwell.com</a:t>
            </a:r>
            <a:endParaRPr lang="en-US" sz="4000" dirty="0">
              <a:solidFill>
                <a:srgbClr val="3365A2"/>
              </a:solidFill>
              <a:latin typeface="Rockwell" pitchFamily="18" charset="0"/>
            </a:endParaRPr>
          </a:p>
        </p:txBody>
      </p:sp>
      <p:sp>
        <p:nvSpPr>
          <p:cNvPr id="7" name="Text Placeholder 6"/>
          <p:cNvSpPr>
            <a:spLocks noGrp="1"/>
          </p:cNvSpPr>
          <p:nvPr>
            <p:ph type="body" sz="quarter" idx="13"/>
          </p:nvPr>
        </p:nvSpPr>
        <p:spPr/>
        <p:txBody>
          <a:bodyPr/>
          <a:lstStyle/>
          <a:p>
            <a:r>
              <a:rPr lang="en-US" dirty="0" smtClean="0"/>
              <a:t>Feel </a:t>
            </a:r>
            <a:r>
              <a:rPr lang="en-US" dirty="0"/>
              <a:t>better, faster, with </a:t>
            </a:r>
            <a:r>
              <a:rPr lang="en-US" dirty="0" err="1"/>
              <a:t>virtuwell</a:t>
            </a:r>
            <a:r>
              <a:rPr lang="en-US" dirty="0" smtClean="0"/>
              <a:t>.”</a:t>
            </a:r>
            <a:endParaRPr lang="en-US" dirty="0"/>
          </a:p>
        </p:txBody>
      </p:sp>
      <p:sp>
        <p:nvSpPr>
          <p:cNvPr id="17" name="TextBox 16"/>
          <p:cNvSpPr txBox="1"/>
          <p:nvPr/>
        </p:nvSpPr>
        <p:spPr>
          <a:xfrm>
            <a:off x="3222308" y="2379990"/>
            <a:ext cx="3709966" cy="523220"/>
          </a:xfrm>
          <a:prstGeom prst="rect">
            <a:avLst/>
          </a:prstGeom>
          <a:noFill/>
        </p:spPr>
        <p:txBody>
          <a:bodyPr wrap="square" rtlCol="0">
            <a:spAutoFit/>
          </a:bodyPr>
          <a:lstStyle/>
          <a:p>
            <a:pPr algn="ctr" defTabSz="457200"/>
            <a:r>
              <a:rPr lang="en-US" sz="2800" dirty="0" smtClean="0">
                <a:solidFill>
                  <a:prstClr val="white"/>
                </a:solidFill>
              </a:rPr>
              <a:t>24/7 online care</a:t>
            </a:r>
            <a:endParaRPr lang="en-US" sz="2400" dirty="0">
              <a:solidFill>
                <a:prstClr val="white"/>
              </a:solidFill>
            </a:endParaRPr>
          </a:p>
        </p:txBody>
      </p:sp>
    </p:spTree>
    <p:custDataLst>
      <p:tags r:id="rId1"/>
    </p:custDataLst>
    <p:extLst>
      <p:ext uri="{BB962C8B-B14F-4D97-AF65-F5344CB8AC3E}">
        <p14:creationId xmlns:p14="http://schemas.microsoft.com/office/powerpoint/2010/main" val="10813679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type="body" sz="quarter" idx="10"/>
          </p:nvPr>
        </p:nvSpPr>
        <p:spPr/>
        <p:txBody>
          <a:bodyPr/>
          <a:lstStyle/>
          <a:p>
            <a:r>
              <a:rPr lang="en-US" sz="4000" dirty="0" smtClean="0">
                <a:solidFill>
                  <a:srgbClr val="3365A2"/>
                </a:solidFill>
                <a:latin typeface="Rockwell" pitchFamily="18" charset="0"/>
              </a:rPr>
              <a:t>Doctor On Demand</a:t>
            </a:r>
            <a:endParaRPr lang="en-US" sz="4000" dirty="0">
              <a:solidFill>
                <a:srgbClr val="3365A2"/>
              </a:solidFill>
              <a:latin typeface="Rockwell" pitchFamily="18" charset="0"/>
            </a:endParaRPr>
          </a:p>
        </p:txBody>
      </p:sp>
      <p:sp>
        <p:nvSpPr>
          <p:cNvPr id="13" name="Text Placeholder 12"/>
          <p:cNvSpPr>
            <a:spLocks noGrp="1"/>
          </p:cNvSpPr>
          <p:nvPr>
            <p:ph type="body" sz="quarter" idx="13"/>
          </p:nvPr>
        </p:nvSpPr>
        <p:spPr/>
        <p:txBody>
          <a:bodyPr/>
          <a:lstStyle/>
          <a:p>
            <a:r>
              <a:rPr lang="en-US" dirty="0"/>
              <a:t>Feel better, faster, with </a:t>
            </a:r>
            <a:r>
              <a:rPr lang="en-US" dirty="0" smtClean="0"/>
              <a:t>Doctor On Demand.”</a:t>
            </a:r>
            <a:endParaRPr lang="en-US" dirty="0"/>
          </a:p>
        </p:txBody>
      </p:sp>
      <p:pic>
        <p:nvPicPr>
          <p:cNvPr id="3" name="Picture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02654" y="1797239"/>
            <a:ext cx="1978773" cy="2104363"/>
          </a:xfrm>
          <a:prstGeom prst="rect">
            <a:avLst/>
          </a:prstGeom>
        </p:spPr>
      </p:pic>
      <p:sp>
        <p:nvSpPr>
          <p:cNvPr id="4" name="TextBox 3"/>
          <p:cNvSpPr txBox="1"/>
          <p:nvPr/>
        </p:nvSpPr>
        <p:spPr>
          <a:xfrm>
            <a:off x="2913102" y="2216425"/>
            <a:ext cx="3335297" cy="1292662"/>
          </a:xfrm>
          <a:prstGeom prst="rect">
            <a:avLst/>
          </a:prstGeom>
          <a:noFill/>
        </p:spPr>
        <p:txBody>
          <a:bodyPr wrap="square" rtlCol="0">
            <a:spAutoFit/>
          </a:bodyPr>
          <a:lstStyle/>
          <a:p>
            <a:pPr defTabSz="457200"/>
            <a:r>
              <a:rPr lang="en-US" sz="2600" dirty="0" smtClean="0">
                <a:solidFill>
                  <a:srgbClr val="5E6263"/>
                </a:solidFill>
              </a:rPr>
              <a:t>Treats head-to-toe conditions 24/7. </a:t>
            </a:r>
            <a:r>
              <a:rPr lang="en-US" sz="2600" b="1" dirty="0" smtClean="0">
                <a:solidFill>
                  <a:srgbClr val="5E6263"/>
                </a:solidFill>
              </a:rPr>
              <a:t>doctorondemand.com</a:t>
            </a:r>
            <a:endParaRPr lang="en-US" sz="2200" b="1" dirty="0">
              <a:solidFill>
                <a:srgbClr val="5E6263"/>
              </a:solidFill>
            </a:endParaRPr>
          </a:p>
        </p:txBody>
      </p:sp>
      <p:grpSp>
        <p:nvGrpSpPr>
          <p:cNvPr id="10" name="Group 11"/>
          <p:cNvGrpSpPr/>
          <p:nvPr/>
        </p:nvGrpSpPr>
        <p:grpSpPr>
          <a:xfrm>
            <a:off x="-1" y="4198270"/>
            <a:ext cx="6496051" cy="1821530"/>
            <a:chOff x="0" y="4198270"/>
            <a:chExt cx="5492134" cy="1194139"/>
          </a:xfrm>
        </p:grpSpPr>
        <p:sp>
          <p:nvSpPr>
            <p:cNvPr id="11" name="Rectangle 10"/>
            <p:cNvSpPr/>
            <p:nvPr/>
          </p:nvSpPr>
          <p:spPr>
            <a:xfrm>
              <a:off x="0" y="4198270"/>
              <a:ext cx="5492134" cy="1194139"/>
            </a:xfrm>
            <a:prstGeom prst="rect">
              <a:avLst/>
            </a:prstGeom>
            <a:solidFill>
              <a:srgbClr val="009A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9" name="Rectangle 8"/>
            <p:cNvSpPr/>
            <p:nvPr/>
          </p:nvSpPr>
          <p:spPr>
            <a:xfrm>
              <a:off x="457200" y="4318285"/>
              <a:ext cx="4751439" cy="1066271"/>
            </a:xfrm>
            <a:prstGeom prst="rect">
              <a:avLst/>
            </a:prstGeom>
          </p:spPr>
          <p:txBody>
            <a:bodyPr wrap="square">
              <a:spAutoFit/>
            </a:bodyPr>
            <a:lstStyle/>
            <a:p>
              <a:pPr defTabSz="457200"/>
              <a:r>
                <a:rPr lang="en-US" sz="2800" dirty="0">
                  <a:solidFill>
                    <a:prstClr val="white"/>
                  </a:solidFill>
                </a:rPr>
                <a:t>Pay </a:t>
              </a:r>
              <a:r>
                <a:rPr lang="en-US" sz="2800" dirty="0" smtClean="0">
                  <a:solidFill>
                    <a:prstClr val="white"/>
                  </a:solidFill>
                </a:rPr>
                <a:t>up to $49 for the first </a:t>
              </a:r>
              <a:r>
                <a:rPr lang="en-US" sz="2800" dirty="0">
                  <a:solidFill>
                    <a:prstClr val="white"/>
                  </a:solidFill>
                </a:rPr>
                <a:t>15 minutes you visit with a doctor. </a:t>
              </a:r>
              <a:r>
                <a:rPr lang="en-US" sz="2800" dirty="0" smtClean="0">
                  <a:solidFill>
                    <a:prstClr val="white"/>
                  </a:solidFill>
                </a:rPr>
                <a:t>And $49 for each additional 15 minutes.</a:t>
              </a:r>
              <a:endParaRPr lang="en-US" sz="2800" dirty="0">
                <a:solidFill>
                  <a:prstClr val="white"/>
                </a:solidFill>
              </a:endParaRPr>
            </a:p>
          </p:txBody>
        </p:sp>
      </p:grpSp>
    </p:spTree>
    <p:custDataLst>
      <p:tags r:id="rId1"/>
    </p:custDataLst>
    <p:extLst>
      <p:ext uri="{BB962C8B-B14F-4D97-AF65-F5344CB8AC3E}">
        <p14:creationId xmlns:p14="http://schemas.microsoft.com/office/powerpoint/2010/main" val="3303350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4"/>
          <p:cNvSpPr txBox="1">
            <a:spLocks noChangeArrowheads="1"/>
          </p:cNvSpPr>
          <p:nvPr/>
        </p:nvSpPr>
        <p:spPr bwMode="auto">
          <a:xfrm>
            <a:off x="609600" y="1828800"/>
            <a:ext cx="8077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spcBef>
                <a:spcPct val="0"/>
              </a:spcBef>
              <a:spcAft>
                <a:spcPct val="0"/>
              </a:spcAft>
              <a:buFontTx/>
              <a:buNone/>
            </a:pPr>
            <a:endParaRPr lang="en-US" altLang="en-US" sz="1800" b="1">
              <a:solidFill>
                <a:srgbClr val="000000"/>
              </a:solidFill>
              <a:cs typeface="Arial" charset="0"/>
            </a:endParaRPr>
          </a:p>
        </p:txBody>
      </p:sp>
      <p:sp>
        <p:nvSpPr>
          <p:cNvPr id="6148" name="Rectangle 3"/>
          <p:cNvSpPr txBox="1">
            <a:spLocks noChangeArrowheads="1"/>
          </p:cNvSpPr>
          <p:nvPr/>
        </p:nvSpPr>
        <p:spPr bwMode="auto">
          <a:xfrm>
            <a:off x="381000" y="922532"/>
            <a:ext cx="8107878" cy="5402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marL="342900" indent="-342900"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lvl="1" algn="ctr" fontAlgn="base">
              <a:lnSpc>
                <a:spcPct val="80000"/>
              </a:lnSpc>
              <a:spcAft>
                <a:spcPct val="0"/>
              </a:spcAft>
              <a:buFont typeface="Wingdings" pitchFamily="2" charset="2"/>
              <a:buNone/>
            </a:pPr>
            <a:endParaRPr lang="en-US" altLang="en-US" sz="1100" b="1" dirty="0">
              <a:solidFill>
                <a:srgbClr val="000000"/>
              </a:solidFill>
              <a:latin typeface="Calibri" pitchFamily="34" charset="0"/>
              <a:cs typeface="Arial" charset="0"/>
            </a:endParaRPr>
          </a:p>
          <a:p>
            <a:pPr marL="457200" lvl="1" indent="0" fontAlgn="base">
              <a:lnSpc>
                <a:spcPct val="80000"/>
              </a:lnSpc>
              <a:spcAft>
                <a:spcPct val="0"/>
              </a:spcAft>
              <a:buClr>
                <a:srgbClr val="0070C0"/>
              </a:buClr>
              <a:buNone/>
            </a:pPr>
            <a:endParaRPr lang="en-US" altLang="en-US" sz="500" b="1" dirty="0" smtClean="0">
              <a:latin typeface="Calibri" pitchFamily="34" charset="0"/>
              <a:cs typeface="Arial" charset="0"/>
            </a:endParaRPr>
          </a:p>
          <a:p>
            <a:pPr marL="457200" lvl="1" indent="0" fontAlgn="base">
              <a:lnSpc>
                <a:spcPct val="80000"/>
              </a:lnSpc>
              <a:spcAft>
                <a:spcPct val="0"/>
              </a:spcAft>
              <a:buClr>
                <a:srgbClr val="0070C0"/>
              </a:buClr>
              <a:buNone/>
            </a:pPr>
            <a:endParaRPr lang="en-US" altLang="en-US" sz="2400" b="1" dirty="0" smtClean="0">
              <a:solidFill>
                <a:srgbClr val="000000"/>
              </a:solidFill>
              <a:latin typeface="Calibri" pitchFamily="34" charset="0"/>
              <a:cs typeface="Arial" charset="0"/>
            </a:endParaRPr>
          </a:p>
          <a:p>
            <a:pPr marL="457200" lvl="1" indent="0" fontAlgn="base">
              <a:lnSpc>
                <a:spcPct val="80000"/>
              </a:lnSpc>
              <a:spcAft>
                <a:spcPct val="0"/>
              </a:spcAft>
              <a:buClr>
                <a:srgbClr val="0070C0"/>
              </a:buClr>
              <a:buNone/>
            </a:pPr>
            <a:endParaRPr lang="en-US" altLang="en-US" sz="2400" b="1" dirty="0">
              <a:solidFill>
                <a:srgbClr val="000000"/>
              </a:solidFill>
              <a:latin typeface="Calibri" pitchFamily="34" charset="0"/>
              <a:cs typeface="Arial" charset="0"/>
            </a:endParaRPr>
          </a:p>
          <a:p>
            <a:pPr marL="457200" lvl="1" indent="0" fontAlgn="base">
              <a:lnSpc>
                <a:spcPct val="80000"/>
              </a:lnSpc>
              <a:spcAft>
                <a:spcPct val="0"/>
              </a:spcAft>
              <a:buClr>
                <a:srgbClr val="0070C0"/>
              </a:buClr>
              <a:buNone/>
            </a:pPr>
            <a:endParaRPr lang="en-US" altLang="en-US" sz="2400" b="1" dirty="0">
              <a:solidFill>
                <a:srgbClr val="000000"/>
              </a:solidFill>
              <a:latin typeface="Calibri" pitchFamily="34" charset="0"/>
              <a:cs typeface="Arial" charset="0"/>
            </a:endParaRPr>
          </a:p>
          <a:p>
            <a:pPr marL="0" indent="0">
              <a:buNone/>
            </a:pPr>
            <a:endParaRPr lang="en-US" sz="1000" dirty="0"/>
          </a:p>
          <a:p>
            <a:pPr marL="0" indent="0">
              <a:buNone/>
            </a:pPr>
            <a:endParaRPr lang="en-US" sz="1000" dirty="0"/>
          </a:p>
          <a:p>
            <a:pPr marL="914400" lvl="2" indent="0" fontAlgn="base">
              <a:lnSpc>
                <a:spcPct val="80000"/>
              </a:lnSpc>
              <a:spcAft>
                <a:spcPct val="0"/>
              </a:spcAft>
              <a:buClr>
                <a:srgbClr val="0070C0"/>
              </a:buClr>
              <a:buNone/>
            </a:pPr>
            <a:endParaRPr lang="en-US" altLang="en-US" sz="1600" b="1" dirty="0" smtClean="0">
              <a:solidFill>
                <a:srgbClr val="000000"/>
              </a:solidFill>
              <a:latin typeface="Calibri" pitchFamily="34" charset="0"/>
              <a:cs typeface="Arial" charset="0"/>
            </a:endParaRPr>
          </a:p>
        </p:txBody>
      </p:sp>
      <p:sp>
        <p:nvSpPr>
          <p:cNvPr id="6" name="Rectangle 1"/>
          <p:cNvSpPr>
            <a:spLocks noChangeArrowheads="1"/>
          </p:cNvSpPr>
          <p:nvPr/>
        </p:nvSpPr>
        <p:spPr bwMode="auto">
          <a:xfrm>
            <a:off x="1038225" y="399312"/>
            <a:ext cx="67167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fontAlgn="base">
              <a:spcBef>
                <a:spcPct val="0"/>
              </a:spcBef>
              <a:spcAft>
                <a:spcPct val="0"/>
              </a:spcAft>
              <a:buFontTx/>
              <a:buNone/>
            </a:pPr>
            <a:r>
              <a:rPr lang="en-US" altLang="en-US" sz="2800" b="1" dirty="0" smtClean="0">
                <a:solidFill>
                  <a:srgbClr val="0066CC"/>
                </a:solidFill>
                <a:cs typeface="Arial" charset="0"/>
              </a:rPr>
              <a:t> </a:t>
            </a:r>
            <a:endParaRPr lang="en-US" altLang="en-US" sz="2800" b="1" dirty="0">
              <a:solidFill>
                <a:srgbClr val="0066CC"/>
              </a:solidFill>
              <a:cs typeface="Arial" charset="0"/>
            </a:endParaRPr>
          </a:p>
        </p:txBody>
      </p:sp>
      <p:sp>
        <p:nvSpPr>
          <p:cNvPr id="7" name="Title 3"/>
          <p:cNvSpPr txBox="1">
            <a:spLocks/>
          </p:cNvSpPr>
          <p:nvPr/>
        </p:nvSpPr>
        <p:spPr bwMode="auto">
          <a:xfrm>
            <a:off x="381000" y="225293"/>
            <a:ext cx="8321040" cy="871257"/>
          </a:xfrm>
          <a:prstGeom prst="rect">
            <a:avLst/>
          </a:prstGeom>
          <a:noFill/>
          <a:ln w="9525">
            <a:noFill/>
            <a:miter lim="800000"/>
            <a:headEnd/>
            <a:tailEnd/>
          </a:ln>
        </p:spPr>
        <p:txBody>
          <a:bodyPr vert="horz" wrap="square" lIns="80067" tIns="40039" rIns="80067" bIns="40039" numCol="1" anchor="ctr" anchorCtr="0" compatLnSpc="1">
            <a:prstTxWarp prst="textNoShape">
              <a:avLst/>
            </a:prstTxWarp>
          </a:bodyPr>
          <a:lstStyle>
            <a:lvl1pPr algn="ctr" defTabSz="799667" rtl="0" eaLnBrk="1" fontAlgn="base" hangingPunct="1">
              <a:spcBef>
                <a:spcPct val="0"/>
              </a:spcBef>
              <a:spcAft>
                <a:spcPct val="0"/>
              </a:spcAft>
              <a:defRPr sz="2800">
                <a:solidFill>
                  <a:schemeClr val="tx2"/>
                </a:solidFill>
                <a:latin typeface="Arial" panose="020B0604020202020204" pitchFamily="34" charset="0"/>
                <a:ea typeface="+mj-ea"/>
                <a:cs typeface="Arial" panose="020B0604020202020204" pitchFamily="34" charset="0"/>
              </a:defRPr>
            </a:lvl1pPr>
            <a:lvl2pPr algn="l" defTabSz="799667" rtl="0" eaLnBrk="1" fontAlgn="base" hangingPunct="1">
              <a:spcBef>
                <a:spcPct val="0"/>
              </a:spcBef>
              <a:spcAft>
                <a:spcPct val="0"/>
              </a:spcAft>
              <a:defRPr sz="2000">
                <a:solidFill>
                  <a:schemeClr val="tx2"/>
                </a:solidFill>
                <a:latin typeface="ScalaSansLF-Bold" pitchFamily="2" charset="0"/>
              </a:defRPr>
            </a:lvl2pPr>
            <a:lvl3pPr algn="l" defTabSz="799667" rtl="0" eaLnBrk="1" fontAlgn="base" hangingPunct="1">
              <a:spcBef>
                <a:spcPct val="0"/>
              </a:spcBef>
              <a:spcAft>
                <a:spcPct val="0"/>
              </a:spcAft>
              <a:defRPr sz="2000">
                <a:solidFill>
                  <a:schemeClr val="tx2"/>
                </a:solidFill>
                <a:latin typeface="ScalaSansLF-Bold" pitchFamily="2" charset="0"/>
              </a:defRPr>
            </a:lvl3pPr>
            <a:lvl4pPr algn="l" defTabSz="799667" rtl="0" eaLnBrk="1" fontAlgn="base" hangingPunct="1">
              <a:spcBef>
                <a:spcPct val="0"/>
              </a:spcBef>
              <a:spcAft>
                <a:spcPct val="0"/>
              </a:spcAft>
              <a:defRPr sz="2000">
                <a:solidFill>
                  <a:schemeClr val="tx2"/>
                </a:solidFill>
                <a:latin typeface="ScalaSansLF-Bold" pitchFamily="2" charset="0"/>
              </a:defRPr>
            </a:lvl4pPr>
            <a:lvl5pPr algn="l" defTabSz="799667" rtl="0" eaLnBrk="1" fontAlgn="base" hangingPunct="1">
              <a:spcBef>
                <a:spcPct val="0"/>
              </a:spcBef>
              <a:spcAft>
                <a:spcPct val="0"/>
              </a:spcAft>
              <a:defRPr sz="2000">
                <a:solidFill>
                  <a:schemeClr val="tx2"/>
                </a:solidFill>
                <a:latin typeface="ScalaSansLF-Bold" pitchFamily="2" charset="0"/>
              </a:defRPr>
            </a:lvl5pPr>
            <a:lvl6pPr marL="359682" algn="l" defTabSz="801834" rtl="0" eaLnBrk="1" fontAlgn="base" hangingPunct="1">
              <a:spcBef>
                <a:spcPct val="0"/>
              </a:spcBef>
              <a:spcAft>
                <a:spcPct val="0"/>
              </a:spcAft>
              <a:defRPr sz="2000">
                <a:solidFill>
                  <a:schemeClr val="tx2"/>
                </a:solidFill>
                <a:latin typeface="ScalaSansLF-Bold" pitchFamily="2" charset="0"/>
              </a:defRPr>
            </a:lvl6pPr>
            <a:lvl7pPr marL="719358" algn="l" defTabSz="801834" rtl="0" eaLnBrk="1" fontAlgn="base" hangingPunct="1">
              <a:spcBef>
                <a:spcPct val="0"/>
              </a:spcBef>
              <a:spcAft>
                <a:spcPct val="0"/>
              </a:spcAft>
              <a:defRPr sz="2000">
                <a:solidFill>
                  <a:schemeClr val="tx2"/>
                </a:solidFill>
                <a:latin typeface="ScalaSansLF-Bold" pitchFamily="2" charset="0"/>
              </a:defRPr>
            </a:lvl7pPr>
            <a:lvl8pPr marL="1079064" algn="l" defTabSz="801834" rtl="0" eaLnBrk="1" fontAlgn="base" hangingPunct="1">
              <a:spcBef>
                <a:spcPct val="0"/>
              </a:spcBef>
              <a:spcAft>
                <a:spcPct val="0"/>
              </a:spcAft>
              <a:defRPr sz="2000">
                <a:solidFill>
                  <a:schemeClr val="tx2"/>
                </a:solidFill>
                <a:latin typeface="ScalaSansLF-Bold" pitchFamily="2" charset="0"/>
              </a:defRPr>
            </a:lvl8pPr>
            <a:lvl9pPr marL="1438744" algn="l" defTabSz="801834" rtl="0" eaLnBrk="1" fontAlgn="base" hangingPunct="1">
              <a:spcBef>
                <a:spcPct val="0"/>
              </a:spcBef>
              <a:spcAft>
                <a:spcPct val="0"/>
              </a:spcAft>
              <a:defRPr sz="2000">
                <a:solidFill>
                  <a:schemeClr val="tx2"/>
                </a:solidFill>
                <a:latin typeface="ScalaSansLF-Bold" pitchFamily="2" charset="0"/>
              </a:defRPr>
            </a:lvl9pPr>
          </a:lstStyle>
          <a:p>
            <a:endParaRPr lang="en-US" b="1" kern="0" dirty="0">
              <a:solidFill>
                <a:srgbClr val="000099"/>
              </a:solidFill>
            </a:endParaRPr>
          </a:p>
        </p:txBody>
      </p:sp>
      <p:pic>
        <p:nvPicPr>
          <p:cNvPr id="10" name="Picture 9"/>
          <p:cNvPicPr/>
          <p:nvPr/>
        </p:nvPicPr>
        <p:blipFill>
          <a:blip r:embed="rId3"/>
          <a:stretch>
            <a:fillRect/>
          </a:stretch>
        </p:blipFill>
        <p:spPr>
          <a:xfrm>
            <a:off x="3896676" y="245887"/>
            <a:ext cx="4824413" cy="3654506"/>
          </a:xfrm>
          <a:prstGeom prst="rect">
            <a:avLst/>
          </a:prstGeom>
        </p:spPr>
      </p:pic>
      <p:pic>
        <p:nvPicPr>
          <p:cNvPr id="12" name="Picture 11"/>
          <p:cNvPicPr/>
          <p:nvPr/>
        </p:nvPicPr>
        <p:blipFill>
          <a:blip r:embed="rId4"/>
          <a:stretch>
            <a:fillRect/>
          </a:stretch>
        </p:blipFill>
        <p:spPr>
          <a:xfrm>
            <a:off x="3934776" y="3900393"/>
            <a:ext cx="4710113" cy="2095502"/>
          </a:xfrm>
          <a:prstGeom prst="rect">
            <a:avLst/>
          </a:prstGeom>
        </p:spPr>
      </p:pic>
      <p:cxnSp>
        <p:nvCxnSpPr>
          <p:cNvPr id="3" name="Straight Connector 2"/>
          <p:cNvCxnSpPr/>
          <p:nvPr/>
        </p:nvCxnSpPr>
        <p:spPr bwMode="auto">
          <a:xfrm>
            <a:off x="3877627" y="215734"/>
            <a:ext cx="482441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 name="Straight Connector 4"/>
          <p:cNvCxnSpPr/>
          <p:nvPr/>
        </p:nvCxnSpPr>
        <p:spPr bwMode="auto">
          <a:xfrm>
            <a:off x="3896676" y="225293"/>
            <a:ext cx="0" cy="577060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8702040" y="225293"/>
            <a:ext cx="28575" cy="573955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8" name="TextBox 1"/>
          <p:cNvSpPr txBox="1">
            <a:spLocks noChangeArrowheads="1"/>
          </p:cNvSpPr>
          <p:nvPr/>
        </p:nvSpPr>
        <p:spPr bwMode="auto">
          <a:xfrm>
            <a:off x="423861" y="1563644"/>
            <a:ext cx="3357563"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0" fontAlgn="base" hangingPunct="0">
              <a:spcBef>
                <a:spcPct val="0"/>
              </a:spcBef>
              <a:spcAft>
                <a:spcPct val="0"/>
              </a:spcAft>
              <a:buFontTx/>
              <a:buNone/>
            </a:pPr>
            <a:r>
              <a:rPr lang="en-US" altLang="en-US" sz="1400" dirty="0" smtClean="0">
                <a:solidFill>
                  <a:srgbClr val="000000"/>
                </a:solidFill>
                <a:latin typeface="Tahoma" pitchFamily="34" charset="0"/>
              </a:rPr>
              <a:t>Follow these steps, so you don’t miss any information.</a:t>
            </a:r>
          </a:p>
          <a:p>
            <a:pPr eaLnBrk="0" fontAlgn="base" hangingPunct="0">
              <a:spcBef>
                <a:spcPct val="0"/>
              </a:spcBef>
              <a:spcAft>
                <a:spcPct val="0"/>
              </a:spcAft>
              <a:buFontTx/>
              <a:buNone/>
            </a:pPr>
            <a:endParaRPr lang="en-US" altLang="en-US" sz="1400" b="1" dirty="0" smtClean="0">
              <a:solidFill>
                <a:srgbClr val="000000"/>
              </a:solidFill>
              <a:latin typeface="Tahoma" pitchFamily="34" charset="0"/>
            </a:endParaRPr>
          </a:p>
          <a:p>
            <a:pPr eaLnBrk="0" fontAlgn="base" hangingPunct="0">
              <a:spcBef>
                <a:spcPct val="0"/>
              </a:spcBef>
              <a:spcAft>
                <a:spcPct val="0"/>
              </a:spcAft>
              <a:buFontTx/>
              <a:buNone/>
            </a:pPr>
            <a:r>
              <a:rPr lang="en-US" altLang="en-US" sz="1400" dirty="0" smtClean="0">
                <a:solidFill>
                  <a:srgbClr val="000000"/>
                </a:solidFill>
                <a:latin typeface="Tahoma" pitchFamily="34" charset="0"/>
              </a:rPr>
              <a:t>1) </a:t>
            </a:r>
            <a:r>
              <a:rPr lang="en-US" altLang="en-US" sz="1400" b="1" dirty="0" smtClean="0">
                <a:solidFill>
                  <a:srgbClr val="000000"/>
                </a:solidFill>
                <a:latin typeface="Tahoma" pitchFamily="34" charset="0"/>
              </a:rPr>
              <a:t>Read the</a:t>
            </a:r>
            <a:r>
              <a:rPr lang="en-US" altLang="en-US" sz="1400" dirty="0" smtClean="0">
                <a:solidFill>
                  <a:srgbClr val="000000"/>
                </a:solidFill>
                <a:latin typeface="Tahoma" pitchFamily="34" charset="0"/>
              </a:rPr>
              <a:t> </a:t>
            </a:r>
            <a:r>
              <a:rPr lang="en-US" altLang="en-US" sz="1400" b="1" dirty="0" smtClean="0">
                <a:solidFill>
                  <a:srgbClr val="000000"/>
                </a:solidFill>
                <a:latin typeface="Tahoma" pitchFamily="34" charset="0"/>
              </a:rPr>
              <a:t>2018 Benefits Update</a:t>
            </a:r>
            <a:r>
              <a:rPr lang="en-US" altLang="en-US" sz="1400" dirty="0" smtClean="0">
                <a:solidFill>
                  <a:srgbClr val="000000"/>
                </a:solidFill>
                <a:latin typeface="Tahoma" pitchFamily="34" charset="0"/>
              </a:rPr>
              <a:t> (overview of the 2018 Benefits).</a:t>
            </a:r>
          </a:p>
          <a:p>
            <a:pPr eaLnBrk="0" fontAlgn="base" hangingPunct="0">
              <a:spcBef>
                <a:spcPct val="0"/>
              </a:spcBef>
              <a:spcAft>
                <a:spcPct val="0"/>
              </a:spcAft>
              <a:buFontTx/>
              <a:buNone/>
            </a:pPr>
            <a:endParaRPr lang="en-US" altLang="en-US" sz="1400" dirty="0" smtClean="0">
              <a:solidFill>
                <a:srgbClr val="000000"/>
              </a:solidFill>
              <a:latin typeface="Tahoma" pitchFamily="34" charset="0"/>
            </a:endParaRPr>
          </a:p>
          <a:p>
            <a:pPr eaLnBrk="0" fontAlgn="base" hangingPunct="0">
              <a:spcBef>
                <a:spcPct val="0"/>
              </a:spcBef>
              <a:spcAft>
                <a:spcPct val="0"/>
              </a:spcAft>
              <a:buFontTx/>
              <a:buNone/>
            </a:pPr>
            <a:r>
              <a:rPr lang="en-US" altLang="en-US" sz="1400" dirty="0" smtClean="0">
                <a:solidFill>
                  <a:srgbClr val="000000"/>
                </a:solidFill>
                <a:latin typeface="Tahoma" pitchFamily="34" charset="0"/>
              </a:rPr>
              <a:t>2) </a:t>
            </a:r>
            <a:r>
              <a:rPr lang="en-US" altLang="en-US" sz="1400" b="1" dirty="0" smtClean="0">
                <a:solidFill>
                  <a:srgbClr val="000000"/>
                </a:solidFill>
                <a:latin typeface="Tahoma" pitchFamily="34" charset="0"/>
              </a:rPr>
              <a:t>Use</a:t>
            </a:r>
            <a:r>
              <a:rPr lang="en-US" altLang="en-US" sz="1400" dirty="0" smtClean="0">
                <a:solidFill>
                  <a:srgbClr val="000000"/>
                </a:solidFill>
                <a:latin typeface="Tahoma" pitchFamily="34" charset="0"/>
              </a:rPr>
              <a:t> </a:t>
            </a:r>
            <a:r>
              <a:rPr lang="en-US" altLang="en-US" sz="1400" b="1" dirty="0" smtClean="0">
                <a:solidFill>
                  <a:srgbClr val="000000"/>
                </a:solidFill>
                <a:latin typeface="Tahoma" pitchFamily="34" charset="0"/>
              </a:rPr>
              <a:t>2018 Benefits Open Enrollment Checklist</a:t>
            </a:r>
            <a:r>
              <a:rPr lang="en-US" altLang="en-US" sz="1400" dirty="0" smtClean="0">
                <a:solidFill>
                  <a:srgbClr val="000000"/>
                </a:solidFill>
                <a:latin typeface="Tahoma" pitchFamily="34" charset="0"/>
              </a:rPr>
              <a:t> to track </a:t>
            </a:r>
            <a:r>
              <a:rPr lang="en-US" altLang="en-US" sz="1400" u="sng" dirty="0" smtClean="0">
                <a:solidFill>
                  <a:srgbClr val="000000"/>
                </a:solidFill>
                <a:latin typeface="Tahoma" pitchFamily="34" charset="0"/>
              </a:rPr>
              <a:t>what</a:t>
            </a:r>
            <a:r>
              <a:rPr lang="en-US" altLang="en-US" sz="1400" dirty="0" smtClean="0">
                <a:solidFill>
                  <a:srgbClr val="000000"/>
                </a:solidFill>
                <a:latin typeface="Tahoma" pitchFamily="34" charset="0"/>
              </a:rPr>
              <a:t> you need to do and </a:t>
            </a:r>
            <a:r>
              <a:rPr lang="en-US" altLang="en-US" sz="1400" u="sng" dirty="0" smtClean="0">
                <a:solidFill>
                  <a:srgbClr val="000000"/>
                </a:solidFill>
                <a:latin typeface="Tahoma" pitchFamily="34" charset="0"/>
              </a:rPr>
              <a:t>when</a:t>
            </a:r>
            <a:r>
              <a:rPr lang="en-US" altLang="en-US" sz="1400" dirty="0" smtClean="0">
                <a:solidFill>
                  <a:srgbClr val="000000"/>
                </a:solidFill>
                <a:latin typeface="Tahoma" pitchFamily="34" charset="0"/>
              </a:rPr>
              <a:t>.</a:t>
            </a:r>
          </a:p>
          <a:p>
            <a:pPr eaLnBrk="0" fontAlgn="base" hangingPunct="0">
              <a:spcBef>
                <a:spcPct val="0"/>
              </a:spcBef>
              <a:spcAft>
                <a:spcPct val="0"/>
              </a:spcAft>
              <a:buFontTx/>
              <a:buNone/>
            </a:pPr>
            <a:endParaRPr lang="en-US" altLang="en-US" sz="1400" dirty="0" smtClean="0">
              <a:solidFill>
                <a:srgbClr val="000000"/>
              </a:solidFill>
              <a:latin typeface="Tahoma" pitchFamily="34" charset="0"/>
            </a:endParaRPr>
          </a:p>
          <a:p>
            <a:pPr eaLnBrk="0" fontAlgn="base" hangingPunct="0">
              <a:spcBef>
                <a:spcPct val="0"/>
              </a:spcBef>
              <a:spcAft>
                <a:spcPct val="0"/>
              </a:spcAft>
              <a:buFontTx/>
              <a:buNone/>
            </a:pPr>
            <a:r>
              <a:rPr lang="en-US" altLang="en-US" sz="1400" dirty="0" smtClean="0">
                <a:solidFill>
                  <a:srgbClr val="000000"/>
                </a:solidFill>
                <a:latin typeface="Tahoma" pitchFamily="34" charset="0"/>
              </a:rPr>
              <a:t>Also included on this page is information about:</a:t>
            </a:r>
          </a:p>
          <a:p>
            <a:pPr eaLnBrk="0" fontAlgn="base" hangingPunct="0">
              <a:spcBef>
                <a:spcPct val="0"/>
              </a:spcBef>
              <a:spcAft>
                <a:spcPct val="0"/>
              </a:spcAft>
              <a:buFontTx/>
              <a:buNone/>
            </a:pPr>
            <a:endParaRPr lang="en-US" altLang="en-US" sz="600" dirty="0" smtClean="0">
              <a:solidFill>
                <a:srgbClr val="000000"/>
              </a:solidFill>
              <a:latin typeface="Tahoma" pitchFamily="34" charset="0"/>
            </a:endParaRPr>
          </a:p>
          <a:p>
            <a:pPr marL="285750" indent="-285750" eaLnBrk="0" fontAlgn="base" hangingPunct="0">
              <a:spcBef>
                <a:spcPct val="0"/>
              </a:spcBef>
              <a:spcAft>
                <a:spcPct val="0"/>
              </a:spcAft>
              <a:buClr>
                <a:srgbClr val="0070C0"/>
              </a:buClr>
              <a:buFont typeface="Wingdings" panose="05000000000000000000" pitchFamily="2" charset="2"/>
              <a:buChar char="ü"/>
            </a:pPr>
            <a:r>
              <a:rPr lang="en-US" altLang="en-US" sz="1400" dirty="0" smtClean="0">
                <a:solidFill>
                  <a:srgbClr val="000000"/>
                </a:solidFill>
                <a:latin typeface="Tahoma" pitchFamily="34" charset="0"/>
              </a:rPr>
              <a:t>Meetings (for 2018 Health Plan Benefits, Voluntary Life Insurance and Open Enrollment Assistance)</a:t>
            </a:r>
          </a:p>
          <a:p>
            <a:pPr eaLnBrk="0" fontAlgn="base" hangingPunct="0">
              <a:spcBef>
                <a:spcPct val="0"/>
              </a:spcBef>
              <a:spcAft>
                <a:spcPct val="0"/>
              </a:spcAft>
              <a:buClr>
                <a:srgbClr val="0070C0"/>
              </a:buClr>
              <a:buNone/>
            </a:pPr>
            <a:endParaRPr lang="en-US" altLang="en-US" sz="600" dirty="0" smtClean="0">
              <a:solidFill>
                <a:srgbClr val="000000"/>
              </a:solidFill>
              <a:latin typeface="Tahoma" pitchFamily="34" charset="0"/>
            </a:endParaRPr>
          </a:p>
          <a:p>
            <a:pPr marL="285750" indent="-285750" eaLnBrk="0" fontAlgn="base" hangingPunct="0">
              <a:spcBef>
                <a:spcPct val="0"/>
              </a:spcBef>
              <a:spcAft>
                <a:spcPct val="0"/>
              </a:spcAft>
              <a:buClr>
                <a:srgbClr val="0070C0"/>
              </a:buClr>
              <a:buFont typeface="Wingdings" panose="05000000000000000000" pitchFamily="2" charset="2"/>
              <a:buChar char="ü"/>
            </a:pPr>
            <a:r>
              <a:rPr lang="en-US" altLang="en-US" sz="1400" dirty="0" smtClean="0">
                <a:solidFill>
                  <a:srgbClr val="000000"/>
                </a:solidFill>
                <a:latin typeface="Tahoma" pitchFamily="34" charset="0"/>
              </a:rPr>
              <a:t>2018 Benefit Plan Details (including coverages and premiums)</a:t>
            </a:r>
          </a:p>
          <a:p>
            <a:pPr eaLnBrk="0" fontAlgn="base" hangingPunct="0">
              <a:spcBef>
                <a:spcPct val="0"/>
              </a:spcBef>
              <a:spcAft>
                <a:spcPct val="0"/>
              </a:spcAft>
              <a:buClr>
                <a:srgbClr val="0070C0"/>
              </a:buClr>
              <a:buNone/>
            </a:pPr>
            <a:endParaRPr lang="en-US" altLang="en-US" sz="600" dirty="0" smtClean="0">
              <a:solidFill>
                <a:srgbClr val="000000"/>
              </a:solidFill>
              <a:latin typeface="Tahoma" pitchFamily="34" charset="0"/>
            </a:endParaRPr>
          </a:p>
          <a:p>
            <a:pPr marL="285750" indent="-285750" eaLnBrk="0" fontAlgn="base" hangingPunct="0">
              <a:spcBef>
                <a:spcPct val="0"/>
              </a:spcBef>
              <a:spcAft>
                <a:spcPct val="0"/>
              </a:spcAft>
              <a:buClr>
                <a:srgbClr val="0070C0"/>
              </a:buClr>
              <a:buFont typeface="Wingdings" panose="05000000000000000000" pitchFamily="2" charset="2"/>
              <a:buChar char="ü"/>
            </a:pPr>
            <a:r>
              <a:rPr lang="en-US" altLang="en-US" sz="1400" dirty="0" smtClean="0">
                <a:solidFill>
                  <a:srgbClr val="000000"/>
                </a:solidFill>
                <a:latin typeface="Tahoma" pitchFamily="34" charset="0"/>
              </a:rPr>
              <a:t>Annual Enrollment information and Benefit Forms</a:t>
            </a:r>
          </a:p>
          <a:p>
            <a:pPr eaLnBrk="0" fontAlgn="base" hangingPunct="0">
              <a:spcBef>
                <a:spcPct val="0"/>
              </a:spcBef>
              <a:spcAft>
                <a:spcPct val="0"/>
              </a:spcAft>
              <a:buFontTx/>
              <a:buNone/>
            </a:pPr>
            <a:endParaRPr lang="en-US" altLang="en-US" sz="1400" dirty="0" smtClean="0">
              <a:solidFill>
                <a:srgbClr val="000000"/>
              </a:solidFill>
              <a:latin typeface="Tahoma" pitchFamily="34" charset="0"/>
            </a:endParaRPr>
          </a:p>
          <a:p>
            <a:pPr algn="ctr" eaLnBrk="0" fontAlgn="base" hangingPunct="0">
              <a:spcBef>
                <a:spcPct val="0"/>
              </a:spcBef>
              <a:spcAft>
                <a:spcPct val="0"/>
              </a:spcAft>
              <a:buFontTx/>
              <a:buNone/>
            </a:pPr>
            <a:endParaRPr lang="en-US" altLang="en-US" sz="1400" dirty="0" smtClean="0">
              <a:solidFill>
                <a:srgbClr val="000000"/>
              </a:solidFill>
              <a:latin typeface="Tahoma" pitchFamily="34" charset="0"/>
            </a:endParaRPr>
          </a:p>
        </p:txBody>
      </p:sp>
      <p:cxnSp>
        <p:nvCxnSpPr>
          <p:cNvPr id="22" name="Straight Connector 21"/>
          <p:cNvCxnSpPr/>
          <p:nvPr/>
        </p:nvCxnSpPr>
        <p:spPr bwMode="auto">
          <a:xfrm>
            <a:off x="3906202" y="5992554"/>
            <a:ext cx="482441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4" name="Oval 23"/>
          <p:cNvSpPr/>
          <p:nvPr/>
        </p:nvSpPr>
        <p:spPr bwMode="auto">
          <a:xfrm>
            <a:off x="5020629" y="3900393"/>
            <a:ext cx="1199198" cy="796034"/>
          </a:xfrm>
          <a:prstGeom prst="ellipse">
            <a:avLst/>
          </a:prstGeom>
          <a:noFill/>
          <a:ln w="19050" cap="flat" cmpd="sng" algn="ctr">
            <a:solidFill>
              <a:srgbClr val="0070C0"/>
            </a:solidFill>
            <a:prstDash val="solid"/>
            <a:round/>
            <a:headEnd type="none" w="med" len="med"/>
            <a:tailEnd type="none" w="med" len="med"/>
          </a:ln>
          <a:effectLst/>
        </p:spPr>
        <p:txBody>
          <a:bodyPr vert="horz" wrap="square" lIns="101870" tIns="50935" rIns="101870" bIns="50935" numCol="1" rtlCol="0" anchor="t" anchorCtr="0" compatLnSpc="1">
            <a:prstTxWarp prst="textNoShape">
              <a:avLst/>
            </a:prstTxWarp>
            <a:spAutoFit/>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ＭＳ Ｐゴシック" pitchFamily="48" charset="-128"/>
            </a:endParaRPr>
          </a:p>
        </p:txBody>
      </p:sp>
      <p:sp>
        <p:nvSpPr>
          <p:cNvPr id="21" name="Oval 20"/>
          <p:cNvSpPr/>
          <p:nvPr/>
        </p:nvSpPr>
        <p:spPr bwMode="auto">
          <a:xfrm>
            <a:off x="3781425" y="3900393"/>
            <a:ext cx="1141940" cy="723900"/>
          </a:xfrm>
          <a:prstGeom prst="ellipse">
            <a:avLst/>
          </a:prstGeom>
          <a:noFill/>
          <a:ln w="19050" cap="flat" cmpd="sng" algn="ctr">
            <a:solidFill>
              <a:srgbClr val="0070C0"/>
            </a:solidFill>
            <a:prstDash val="solid"/>
            <a:round/>
            <a:headEnd type="none" w="med" len="med"/>
            <a:tailEnd type="none" w="med" len="med"/>
          </a:ln>
          <a:effectLst/>
        </p:spPr>
        <p:txBody>
          <a:bodyPr vert="horz" wrap="square" lIns="101870" tIns="50935" rIns="101870" bIns="50935" numCol="1" rtlCol="0" anchor="t" anchorCtr="0" compatLnSpc="1">
            <a:prstTxWarp prst="textNoShape">
              <a:avLst/>
            </a:prstTxWarp>
            <a:spAutoFit/>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ＭＳ Ｐゴシック" pitchFamily="48" charset="-128"/>
            </a:endParaRPr>
          </a:p>
        </p:txBody>
      </p:sp>
      <p:sp>
        <p:nvSpPr>
          <p:cNvPr id="23" name="TextBox 22"/>
          <p:cNvSpPr txBox="1"/>
          <p:nvPr/>
        </p:nvSpPr>
        <p:spPr>
          <a:xfrm>
            <a:off x="4115278" y="5267325"/>
            <a:ext cx="1762125" cy="523220"/>
          </a:xfrm>
          <a:prstGeom prst="rect">
            <a:avLst/>
          </a:prstGeom>
          <a:noFill/>
        </p:spPr>
        <p:txBody>
          <a:bodyPr wrap="square" rtlCol="0">
            <a:spAutoFit/>
          </a:bodyPr>
          <a:lstStyle/>
          <a:p>
            <a:r>
              <a:rPr lang="en-US" sz="1400" dirty="0" smtClean="0"/>
              <a:t>(Scroll down for more information)</a:t>
            </a:r>
            <a:endParaRPr lang="en-US" sz="1400" dirty="0"/>
          </a:p>
        </p:txBody>
      </p:sp>
      <p:cxnSp>
        <p:nvCxnSpPr>
          <p:cNvPr id="26" name="Straight Arrow Connector 25"/>
          <p:cNvCxnSpPr/>
          <p:nvPr/>
        </p:nvCxnSpPr>
        <p:spPr bwMode="auto">
          <a:xfrm>
            <a:off x="4762500" y="5800070"/>
            <a:ext cx="0" cy="286405"/>
          </a:xfrm>
          <a:prstGeom prst="straightConnector1">
            <a:avLst/>
          </a:prstGeom>
          <a:solidFill>
            <a:schemeClr val="accent1"/>
          </a:solidFill>
          <a:ln w="9525" cap="flat" cmpd="sng" algn="ctr">
            <a:noFill/>
            <a:prstDash val="solid"/>
            <a:round/>
            <a:headEnd type="none" w="med" len="med"/>
            <a:tailEnd type="arrow"/>
          </a:ln>
          <a:effectLst/>
        </p:spPr>
      </p:cxnSp>
      <p:sp>
        <p:nvSpPr>
          <p:cNvPr id="28" name="Down Arrow 27"/>
          <p:cNvSpPr/>
          <p:nvPr/>
        </p:nvSpPr>
        <p:spPr bwMode="auto">
          <a:xfrm>
            <a:off x="4762500" y="5800070"/>
            <a:ext cx="160865" cy="314325"/>
          </a:xfrm>
          <a:prstGeom prst="downArrow">
            <a:avLst/>
          </a:prstGeom>
          <a:solidFill>
            <a:srgbClr val="C00000"/>
          </a:solidFill>
          <a:ln w="9525" cap="flat" cmpd="sng" algn="ctr">
            <a:noFill/>
            <a:prstDash val="solid"/>
            <a:round/>
            <a:headEnd type="none" w="med" len="med"/>
            <a:tailEnd type="none" w="med" len="med"/>
          </a:ln>
          <a:effectLst/>
        </p:spPr>
        <p:txBody>
          <a:bodyPr vert="horz" wrap="square" lIns="101870" tIns="50935" rIns="101870" bIns="50935" numCol="1" rtlCol="0" anchor="t" anchorCtr="0" compatLnSpc="1">
            <a:prstTxWarp prst="textNoShape">
              <a:avLst/>
            </a:prstTxWarp>
            <a:spAutoFit/>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ＭＳ Ｐゴシック" pitchFamily="48" charset="-128"/>
            </a:endParaRPr>
          </a:p>
        </p:txBody>
      </p:sp>
      <p:pic>
        <p:nvPicPr>
          <p:cNvPr id="19" name="Picture 18" descr="F:\Data\BAF\Hrm\Abbie\CLIPART\Live Healthy Logo.png"/>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5268" y="177352"/>
            <a:ext cx="1276350" cy="1276350"/>
          </a:xfrm>
          <a:prstGeom prst="rect">
            <a:avLst/>
          </a:prstGeom>
          <a:noFill/>
          <a:ln>
            <a:noFill/>
          </a:ln>
        </p:spPr>
      </p:pic>
    </p:spTree>
    <p:extLst>
      <p:ext uri="{BB962C8B-B14F-4D97-AF65-F5344CB8AC3E}">
        <p14:creationId xmlns:p14="http://schemas.microsoft.com/office/powerpoint/2010/main" val="13266368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2018 OPEN ENROLLMENT</a:t>
            </a:r>
            <a:endParaRPr lang="en-US" dirty="0"/>
          </a:p>
        </p:txBody>
      </p:sp>
      <p:sp>
        <p:nvSpPr>
          <p:cNvPr id="3" name="Text Placeholder 2"/>
          <p:cNvSpPr>
            <a:spLocks noGrp="1"/>
          </p:cNvSpPr>
          <p:nvPr>
            <p:ph type="body" sz="quarter" idx="11"/>
          </p:nvPr>
        </p:nvSpPr>
        <p:spPr/>
        <p:txBody>
          <a:bodyPr/>
          <a:lstStyle/>
          <a:p>
            <a:r>
              <a:rPr lang="en-US" dirty="0" smtClean="0"/>
              <a:t>Your partner in dental health</a:t>
            </a:r>
            <a:endParaRPr lang="en-US" dirty="0"/>
          </a:p>
        </p:txBody>
      </p:sp>
    </p:spTree>
    <p:extLst>
      <p:ext uri="{BB962C8B-B14F-4D97-AF65-F5344CB8AC3E}">
        <p14:creationId xmlns:p14="http://schemas.microsoft.com/office/powerpoint/2010/main" val="19438695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p:cNvSpPr>
            <a:spLocks noGrp="1"/>
          </p:cNvSpPr>
          <p:nvPr>
            <p:ph type="body" sz="quarter" idx="10"/>
          </p:nvPr>
        </p:nvSpPr>
        <p:spPr/>
        <p:txBody>
          <a:bodyPr/>
          <a:lstStyle/>
          <a:p>
            <a:r>
              <a:rPr lang="en-US" sz="4000" dirty="0" smtClean="0">
                <a:solidFill>
                  <a:srgbClr val="3365A2"/>
                </a:solidFill>
                <a:latin typeface="Rockwell" pitchFamily="18" charset="0"/>
              </a:rPr>
              <a:t>Understanding your dental plan</a:t>
            </a:r>
            <a:endParaRPr lang="en-US" sz="4000" dirty="0">
              <a:solidFill>
                <a:srgbClr val="3365A2"/>
              </a:solidFill>
              <a:latin typeface="Rockwell" pitchFamily="18" charset="0"/>
            </a:endParaRPr>
          </a:p>
        </p:txBody>
      </p:sp>
      <p:sp>
        <p:nvSpPr>
          <p:cNvPr id="4" name="Text Placeholder 3"/>
          <p:cNvSpPr>
            <a:spLocks noGrp="1"/>
          </p:cNvSpPr>
          <p:nvPr>
            <p:ph type="body" sz="quarter" idx="13"/>
          </p:nvPr>
        </p:nvSpPr>
        <p:spPr/>
        <p:txBody>
          <a:bodyPr/>
          <a:lstStyle/>
          <a:p>
            <a:r>
              <a:rPr lang="en-US" dirty="0" smtClean="0"/>
              <a:t>I </a:t>
            </a:r>
            <a:r>
              <a:rPr lang="en-US" dirty="0"/>
              <a:t>always tell people to </a:t>
            </a:r>
            <a:r>
              <a:rPr lang="en-US" dirty="0" smtClean="0"/>
              <a:t>consider these three things when </a:t>
            </a:r>
            <a:r>
              <a:rPr lang="en-US" dirty="0"/>
              <a:t>signing up for a plan.”</a:t>
            </a:r>
          </a:p>
          <a:p>
            <a:endParaRPr lang="en-US" dirty="0"/>
          </a:p>
        </p:txBody>
      </p:sp>
      <p:grpSp>
        <p:nvGrpSpPr>
          <p:cNvPr id="9" name="Group 8"/>
          <p:cNvGrpSpPr/>
          <p:nvPr/>
        </p:nvGrpSpPr>
        <p:grpSpPr>
          <a:xfrm>
            <a:off x="1638211" y="3704551"/>
            <a:ext cx="4202970" cy="1121258"/>
            <a:chOff x="1253200" y="3833608"/>
            <a:chExt cx="4202970" cy="1121258"/>
          </a:xfrm>
        </p:grpSpPr>
        <p:sp>
          <p:nvSpPr>
            <p:cNvPr id="18" name="TextBox 17"/>
            <p:cNvSpPr txBox="1"/>
            <p:nvPr/>
          </p:nvSpPr>
          <p:spPr>
            <a:xfrm>
              <a:off x="2611959" y="3917184"/>
              <a:ext cx="2844211" cy="954107"/>
            </a:xfrm>
            <a:prstGeom prst="rect">
              <a:avLst/>
            </a:prstGeom>
            <a:noFill/>
          </p:spPr>
          <p:txBody>
            <a:bodyPr wrap="square" rtlCol="0">
              <a:spAutoFit/>
            </a:bodyPr>
            <a:lstStyle/>
            <a:p>
              <a:pPr defTabSz="457200"/>
              <a:r>
                <a:rPr lang="en-US" sz="2800" dirty="0" smtClean="0">
                  <a:solidFill>
                    <a:srgbClr val="5E6263"/>
                  </a:solidFill>
                </a:rPr>
                <a:t>Find where </a:t>
              </a:r>
              <a:br>
                <a:rPr lang="en-US" sz="2800" dirty="0" smtClean="0">
                  <a:solidFill>
                    <a:srgbClr val="5E6263"/>
                  </a:solidFill>
                </a:rPr>
              </a:br>
              <a:r>
                <a:rPr lang="en-US" sz="2800" dirty="0" smtClean="0">
                  <a:solidFill>
                    <a:srgbClr val="5E6263"/>
                  </a:solidFill>
                </a:rPr>
                <a:t>you can go</a:t>
              </a:r>
              <a:endParaRPr lang="en-US" sz="2800" dirty="0">
                <a:solidFill>
                  <a:srgbClr val="5E6263"/>
                </a:solidFill>
              </a:endParaRPr>
            </a:p>
          </p:txBody>
        </p:sp>
        <p:pic>
          <p:nvPicPr>
            <p:cNvPr id="20" name="Picture 1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253200" y="3833608"/>
              <a:ext cx="973762" cy="1121258"/>
            </a:xfrm>
            <a:prstGeom prst="rect">
              <a:avLst/>
            </a:prstGeom>
          </p:spPr>
        </p:pic>
      </p:grpSp>
      <p:grpSp>
        <p:nvGrpSpPr>
          <p:cNvPr id="23" name="Group 22"/>
          <p:cNvGrpSpPr/>
          <p:nvPr/>
        </p:nvGrpSpPr>
        <p:grpSpPr>
          <a:xfrm>
            <a:off x="1689124" y="2203046"/>
            <a:ext cx="4537068" cy="1121259"/>
            <a:chOff x="1304113" y="2286621"/>
            <a:chExt cx="4537068" cy="1121259"/>
          </a:xfrm>
        </p:grpSpPr>
        <p:sp>
          <p:nvSpPr>
            <p:cNvPr id="14" name="TextBox 13"/>
            <p:cNvSpPr txBox="1"/>
            <p:nvPr/>
          </p:nvSpPr>
          <p:spPr>
            <a:xfrm>
              <a:off x="2611959" y="2370197"/>
              <a:ext cx="3229222" cy="954107"/>
            </a:xfrm>
            <a:prstGeom prst="rect">
              <a:avLst/>
            </a:prstGeom>
            <a:noFill/>
          </p:spPr>
          <p:txBody>
            <a:bodyPr wrap="square" rtlCol="0">
              <a:spAutoFit/>
            </a:bodyPr>
            <a:lstStyle/>
            <a:p>
              <a:pPr defTabSz="457200"/>
              <a:r>
                <a:rPr lang="en-US" sz="2800" dirty="0" smtClean="0">
                  <a:solidFill>
                    <a:srgbClr val="5E6263"/>
                  </a:solidFill>
                </a:rPr>
                <a:t>Know what you might have to pay</a:t>
              </a:r>
              <a:endParaRPr lang="en-US" sz="2800" dirty="0">
                <a:solidFill>
                  <a:srgbClr val="5E6263"/>
                </a:solidFill>
              </a:endParaRPr>
            </a:p>
          </p:txBody>
        </p:sp>
        <p:pic>
          <p:nvPicPr>
            <p:cNvPr id="21" name="Picture 2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304113" y="2286621"/>
              <a:ext cx="871937" cy="1121259"/>
            </a:xfrm>
            <a:prstGeom prst="rect">
              <a:avLst/>
            </a:prstGeom>
          </p:spPr>
        </p:pic>
      </p:grpSp>
      <p:grpSp>
        <p:nvGrpSpPr>
          <p:cNvPr id="8" name="Group 7"/>
          <p:cNvGrpSpPr/>
          <p:nvPr/>
        </p:nvGrpSpPr>
        <p:grpSpPr>
          <a:xfrm>
            <a:off x="1674077" y="5206055"/>
            <a:ext cx="4167104" cy="1001821"/>
            <a:chOff x="1289066" y="5289630"/>
            <a:chExt cx="4167104" cy="1001821"/>
          </a:xfrm>
        </p:grpSpPr>
        <p:pic>
          <p:nvPicPr>
            <p:cNvPr id="15" name="Picture 14"/>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289066" y="5289630"/>
              <a:ext cx="902031" cy="1001821"/>
            </a:xfrm>
            <a:prstGeom prst="rect">
              <a:avLst/>
            </a:prstGeom>
          </p:spPr>
        </p:pic>
        <p:sp>
          <p:nvSpPr>
            <p:cNvPr id="22" name="TextBox 21"/>
            <p:cNvSpPr txBox="1"/>
            <p:nvPr/>
          </p:nvSpPr>
          <p:spPr>
            <a:xfrm>
              <a:off x="2611959" y="5313487"/>
              <a:ext cx="2844211" cy="954107"/>
            </a:xfrm>
            <a:prstGeom prst="rect">
              <a:avLst/>
            </a:prstGeom>
            <a:noFill/>
          </p:spPr>
          <p:txBody>
            <a:bodyPr wrap="square" rtlCol="0">
              <a:spAutoFit/>
            </a:bodyPr>
            <a:lstStyle/>
            <a:p>
              <a:pPr defTabSz="457200"/>
              <a:r>
                <a:rPr lang="en-US" sz="2800" dirty="0" smtClean="0">
                  <a:solidFill>
                    <a:srgbClr val="5E6263"/>
                  </a:solidFill>
                </a:rPr>
                <a:t>Use your account to keep up all year</a:t>
              </a:r>
              <a:endParaRPr lang="en-US" sz="2800" dirty="0">
                <a:solidFill>
                  <a:srgbClr val="5E6263"/>
                </a:solidFill>
              </a:endParaRPr>
            </a:p>
          </p:txBody>
        </p:sp>
      </p:grpSp>
    </p:spTree>
    <p:custDataLst>
      <p:tags r:id="rId1"/>
    </p:custDataLst>
    <p:extLst>
      <p:ext uri="{BB962C8B-B14F-4D97-AF65-F5344CB8AC3E}">
        <p14:creationId xmlns:p14="http://schemas.microsoft.com/office/powerpoint/2010/main" val="35941188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type="body" sz="quarter" idx="10"/>
          </p:nvPr>
        </p:nvSpPr>
        <p:spPr>
          <a:xfrm>
            <a:off x="588209" y="610957"/>
            <a:ext cx="6479341" cy="855255"/>
          </a:xfrm>
        </p:spPr>
        <p:txBody>
          <a:bodyPr/>
          <a:lstStyle/>
          <a:p>
            <a:r>
              <a:rPr lang="en-US" sz="4000" dirty="0" smtClean="0">
                <a:solidFill>
                  <a:srgbClr val="3365A2"/>
                </a:solidFill>
                <a:latin typeface="Rockwell" pitchFamily="18" charset="0"/>
              </a:rPr>
              <a:t>Dental Open Access plan</a:t>
            </a:r>
            <a:endParaRPr lang="en-US" sz="4000" dirty="0">
              <a:solidFill>
                <a:srgbClr val="3365A2"/>
              </a:solidFill>
              <a:latin typeface="Rockwell" pitchFamily="18" charset="0"/>
            </a:endParaRPr>
          </a:p>
        </p:txBody>
      </p:sp>
      <p:sp>
        <p:nvSpPr>
          <p:cNvPr id="11" name="Text Placeholder 10"/>
          <p:cNvSpPr>
            <a:spLocks noGrp="1"/>
          </p:cNvSpPr>
          <p:nvPr>
            <p:ph type="body" sz="quarter" idx="13"/>
          </p:nvPr>
        </p:nvSpPr>
        <p:spPr/>
        <p:txBody>
          <a:bodyPr/>
          <a:lstStyle/>
          <a:p>
            <a:r>
              <a:rPr lang="en-US" dirty="0" smtClean="0"/>
              <a:t>Pick </a:t>
            </a:r>
            <a:r>
              <a:rPr lang="en-US" dirty="0"/>
              <a:t>the dentist you want to see, and open wide!”</a:t>
            </a:r>
          </a:p>
          <a:p>
            <a:endParaRPr lang="en-US" dirty="0"/>
          </a:p>
        </p:txBody>
      </p:sp>
      <p:grpSp>
        <p:nvGrpSpPr>
          <p:cNvPr id="2" name="Group 7"/>
          <p:cNvGrpSpPr/>
          <p:nvPr/>
        </p:nvGrpSpPr>
        <p:grpSpPr>
          <a:xfrm>
            <a:off x="0" y="4000469"/>
            <a:ext cx="5737860" cy="1389240"/>
            <a:chOff x="1" y="4704522"/>
            <a:chExt cx="5737860" cy="1389240"/>
          </a:xfrm>
        </p:grpSpPr>
        <p:sp>
          <p:nvSpPr>
            <p:cNvPr id="6" name="Rectangle 5"/>
            <p:cNvSpPr/>
            <p:nvPr/>
          </p:nvSpPr>
          <p:spPr>
            <a:xfrm>
              <a:off x="1" y="4704522"/>
              <a:ext cx="5737860" cy="1389240"/>
            </a:xfrm>
            <a:prstGeom prst="rect">
              <a:avLst/>
            </a:prstGeom>
            <a:solidFill>
              <a:srgbClr val="009A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4" name="Rectangle 3"/>
            <p:cNvSpPr/>
            <p:nvPr/>
          </p:nvSpPr>
          <p:spPr>
            <a:xfrm>
              <a:off x="457199" y="4798977"/>
              <a:ext cx="5280661" cy="1200329"/>
            </a:xfrm>
            <a:prstGeom prst="rect">
              <a:avLst/>
            </a:prstGeom>
          </p:spPr>
          <p:txBody>
            <a:bodyPr wrap="square">
              <a:spAutoFit/>
            </a:bodyPr>
            <a:lstStyle/>
            <a:p>
              <a:pPr defTabSz="457200"/>
              <a:r>
                <a:rPr lang="en-US" sz="2800" b="1" cap="all" dirty="0">
                  <a:solidFill>
                    <a:prstClr val="white"/>
                  </a:solidFill>
                </a:rPr>
                <a:t>Remember</a:t>
              </a:r>
            </a:p>
            <a:p>
              <a:pPr defTabSz="457200"/>
              <a:r>
                <a:rPr lang="en-US" sz="2200" dirty="0">
                  <a:solidFill>
                    <a:prstClr val="white"/>
                  </a:solidFill>
                </a:rPr>
                <a:t>Dental plan annual maximum = the most your plan will pay for dental care each year</a:t>
              </a:r>
            </a:p>
          </p:txBody>
        </p:sp>
      </p:grpSp>
      <p:sp>
        <p:nvSpPr>
          <p:cNvPr id="5" name="Rectangle 4"/>
          <p:cNvSpPr/>
          <p:nvPr/>
        </p:nvSpPr>
        <p:spPr>
          <a:xfrm>
            <a:off x="457201" y="2013593"/>
            <a:ext cx="4965031" cy="1631216"/>
          </a:xfrm>
          <a:prstGeom prst="rect">
            <a:avLst/>
          </a:prstGeom>
        </p:spPr>
        <p:txBody>
          <a:bodyPr wrap="square">
            <a:spAutoFit/>
          </a:bodyPr>
          <a:lstStyle/>
          <a:p>
            <a:pPr marL="285750" indent="-285750" defTabSz="457200">
              <a:buFont typeface="Arial" panose="020B0604020202020204" pitchFamily="34" charset="0"/>
              <a:buChar char="•"/>
            </a:pPr>
            <a:r>
              <a:rPr lang="en-US" sz="2600" dirty="0">
                <a:solidFill>
                  <a:srgbClr val="5E6263"/>
                </a:solidFill>
              </a:rPr>
              <a:t>Preventive dental services</a:t>
            </a:r>
          </a:p>
          <a:p>
            <a:pPr marL="285750" indent="-285750" defTabSz="457200">
              <a:buFont typeface="Arial" panose="020B0604020202020204" pitchFamily="34" charset="0"/>
              <a:buChar char="•"/>
            </a:pPr>
            <a:r>
              <a:rPr lang="en-US" sz="2600" dirty="0">
                <a:solidFill>
                  <a:srgbClr val="5E6263"/>
                </a:solidFill>
              </a:rPr>
              <a:t>Extra exams and cleanings </a:t>
            </a:r>
            <a:br>
              <a:rPr lang="en-US" sz="2600" dirty="0">
                <a:solidFill>
                  <a:srgbClr val="5E6263"/>
                </a:solidFill>
              </a:rPr>
            </a:br>
            <a:r>
              <a:rPr lang="en-US" sz="2200" dirty="0">
                <a:solidFill>
                  <a:srgbClr val="5E6263"/>
                </a:solidFill>
              </a:rPr>
              <a:t>(if you’re pregnant or have diabetes and are at risk for gum disease)</a:t>
            </a:r>
            <a:endParaRPr lang="en-US" sz="2600" dirty="0">
              <a:solidFill>
                <a:srgbClr val="5E6263"/>
              </a:solidFill>
            </a:endParaRPr>
          </a:p>
        </p:txBody>
      </p:sp>
      <p:pic>
        <p:nvPicPr>
          <p:cNvPr id="10" name="Pictur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937795" y="4021093"/>
            <a:ext cx="960912" cy="1371600"/>
          </a:xfrm>
          <a:prstGeom prst="rect">
            <a:avLst/>
          </a:prstGeom>
        </p:spPr>
      </p:pic>
    </p:spTree>
    <p:custDataLst>
      <p:tags r:id="rId1"/>
    </p:custDataLst>
    <p:extLst>
      <p:ext uri="{BB962C8B-B14F-4D97-AF65-F5344CB8AC3E}">
        <p14:creationId xmlns:p14="http://schemas.microsoft.com/office/powerpoint/2010/main" val="18714734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p:cNvGraphicFramePr>
            <a:graphicFrameLocks/>
          </p:cNvGraphicFramePr>
          <p:nvPr>
            <p:extLst>
              <p:ext uri="{D42A27DB-BD31-4B8C-83A1-F6EECF244321}">
                <p14:modId xmlns:p14="http://schemas.microsoft.com/office/powerpoint/2010/main" val="3464490892"/>
              </p:ext>
            </p:extLst>
          </p:nvPr>
        </p:nvGraphicFramePr>
        <p:xfrm>
          <a:off x="1411513" y="1818508"/>
          <a:ext cx="5656278" cy="3805222"/>
        </p:xfrm>
        <a:graphic>
          <a:graphicData uri="http://schemas.openxmlformats.org/drawingml/2006/table">
            <a:tbl>
              <a:tblPr/>
              <a:tblGrid>
                <a:gridCol w="2014004">
                  <a:extLst>
                    <a:ext uri="{9D8B030D-6E8A-4147-A177-3AD203B41FA5}">
                      <a16:colId xmlns="" xmlns:p14="http://schemas.microsoft.com/office/powerpoint/2010/main" xmlns:a16="http://schemas.microsoft.com/office/drawing/2014/main" val="20000"/>
                    </a:ext>
                  </a:extLst>
                </a:gridCol>
                <a:gridCol w="1821137">
                  <a:extLst>
                    <a:ext uri="{9D8B030D-6E8A-4147-A177-3AD203B41FA5}">
                      <a16:colId xmlns="" xmlns:p14="http://schemas.microsoft.com/office/powerpoint/2010/main" xmlns:a16="http://schemas.microsoft.com/office/drawing/2014/main" val="20001"/>
                    </a:ext>
                  </a:extLst>
                </a:gridCol>
                <a:gridCol w="1821137"/>
              </a:tblGrid>
              <a:tr h="577750">
                <a:tc>
                  <a:txBody>
                    <a:bodyPr/>
                    <a:lstStyle/>
                    <a:p>
                      <a:pPr marL="0" marR="0" lvl="0" indent="0" algn="ctr" defTabSz="914400" rtl="0" eaLnBrk="1" fontAlgn="base" latinLnBrk="0" hangingPunct="1">
                        <a:lnSpc>
                          <a:spcPct val="100000"/>
                        </a:lnSpc>
                        <a:spcBef>
                          <a:spcPct val="0"/>
                        </a:spcBef>
                        <a:spcAft>
                          <a:spcPct val="0"/>
                        </a:spcAft>
                        <a:buClr>
                          <a:srgbClr val="595959"/>
                        </a:buClr>
                        <a:buSzTx/>
                        <a:buFontTx/>
                        <a:buNone/>
                        <a:tabLst/>
                      </a:pPr>
                      <a:endParaRPr kumimoji="0" lang="en-US" sz="2200" b="1" i="0" u="none" strike="noStrike" cap="none" normalizeH="0" baseline="0" dirty="0">
                        <a:ln>
                          <a:noFill/>
                        </a:ln>
                        <a:solidFill>
                          <a:schemeClr val="tx1">
                            <a:lumMod val="75000"/>
                            <a:lumOff val="25000"/>
                          </a:schemeClr>
                        </a:solidFill>
                        <a:effectLst/>
                        <a:latin typeface="Calibri" panose="020F0502020204030204" pitchFamily="34" charset="0"/>
                        <a:ea typeface="Tahoma" pitchFamily="34" charset="0"/>
                        <a:cs typeface="Tahoma" pitchFamily="34" charset="0"/>
                        <a:sym typeface="Arial" charset="0"/>
                      </a:endParaRPr>
                    </a:p>
                  </a:txBody>
                  <a:tcPr marL="85058" marR="85058" marT="43331" marB="43331"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1259E"/>
                    </a:solidFill>
                  </a:tcPr>
                </a:tc>
                <a:tc>
                  <a:txBody>
                    <a:bodyPr/>
                    <a:lstStyle/>
                    <a:p>
                      <a:pPr marL="0" marR="0" lvl="0" indent="0" algn="ctr" defTabSz="914400" rtl="0" eaLnBrk="1" fontAlgn="base" latinLnBrk="0" hangingPunct="1">
                        <a:lnSpc>
                          <a:spcPct val="100000"/>
                        </a:lnSpc>
                        <a:spcBef>
                          <a:spcPct val="0"/>
                        </a:spcBef>
                        <a:spcAft>
                          <a:spcPct val="0"/>
                        </a:spcAft>
                        <a:buClr>
                          <a:srgbClr val="595959"/>
                        </a:buClr>
                        <a:buSzTx/>
                        <a:buFontTx/>
                        <a:buNone/>
                        <a:tabLst/>
                      </a:pPr>
                      <a:r>
                        <a:rPr kumimoji="0" lang="en-US" sz="2200" b="1" i="0" u="none" strike="noStrike" cap="none" normalizeH="0" baseline="0" dirty="0" smtClean="0">
                          <a:ln>
                            <a:noFill/>
                          </a:ln>
                          <a:solidFill>
                            <a:schemeClr val="bg1"/>
                          </a:solidFill>
                          <a:effectLst/>
                          <a:latin typeface="Calibri" panose="020F0502020204030204" pitchFamily="34" charset="0"/>
                          <a:ea typeface="Tahoma" pitchFamily="34" charset="0"/>
                          <a:cs typeface="Tahoma" pitchFamily="34" charset="0"/>
                          <a:sym typeface="Arial" charset="0"/>
                        </a:rPr>
                        <a:t>IN-NETWORK</a:t>
                      </a:r>
                      <a:endParaRPr kumimoji="0" lang="en-US" sz="2200" b="1" i="0" u="none" strike="noStrike" cap="none" normalizeH="0" baseline="0" dirty="0">
                        <a:ln>
                          <a:noFill/>
                        </a:ln>
                        <a:solidFill>
                          <a:schemeClr val="bg1"/>
                        </a:solidFill>
                        <a:effectLst/>
                        <a:latin typeface="Calibri" panose="020F0502020204030204" pitchFamily="34" charset="0"/>
                        <a:ea typeface="Tahoma" pitchFamily="34" charset="0"/>
                        <a:cs typeface="Tahoma" pitchFamily="34" charset="0"/>
                        <a:sym typeface="Arial" charset="0"/>
                      </a:endParaRPr>
                    </a:p>
                  </a:txBody>
                  <a:tcPr marL="85058" marR="85058" marT="43331" marB="433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1259E"/>
                    </a:solidFill>
                  </a:tcPr>
                </a:tc>
                <a:tc>
                  <a:txBody>
                    <a:bodyPr/>
                    <a:lstStyle/>
                    <a:p>
                      <a:pPr marL="0" marR="0" lvl="0" indent="0" algn="ctr" defTabSz="914400" rtl="0" eaLnBrk="1" fontAlgn="base" latinLnBrk="0" hangingPunct="1">
                        <a:lnSpc>
                          <a:spcPct val="100000"/>
                        </a:lnSpc>
                        <a:spcBef>
                          <a:spcPct val="0"/>
                        </a:spcBef>
                        <a:spcAft>
                          <a:spcPct val="0"/>
                        </a:spcAft>
                        <a:buClr>
                          <a:srgbClr val="595959"/>
                        </a:buClr>
                        <a:buSzTx/>
                        <a:buFontTx/>
                        <a:buNone/>
                        <a:tabLst/>
                      </a:pPr>
                      <a:r>
                        <a:rPr kumimoji="0" lang="en-US" sz="2200" b="1" i="0" u="none" strike="noStrike" cap="none" normalizeH="0" baseline="0" dirty="0" smtClean="0">
                          <a:ln>
                            <a:noFill/>
                          </a:ln>
                          <a:solidFill>
                            <a:schemeClr val="bg1"/>
                          </a:solidFill>
                          <a:effectLst/>
                          <a:latin typeface="Calibri" panose="020F0502020204030204" pitchFamily="34" charset="0"/>
                          <a:ea typeface="Tahoma" pitchFamily="34" charset="0"/>
                          <a:cs typeface="Tahoma" pitchFamily="34" charset="0"/>
                          <a:sym typeface="Arial" charset="0"/>
                        </a:rPr>
                        <a:t>OUT-OF-NETWORK</a:t>
                      </a:r>
                      <a:endParaRPr kumimoji="0" lang="en-US" sz="2200" b="1" i="0" u="none" strike="noStrike" cap="none" normalizeH="0" baseline="0" dirty="0">
                        <a:ln>
                          <a:noFill/>
                        </a:ln>
                        <a:solidFill>
                          <a:schemeClr val="bg1"/>
                        </a:solidFill>
                        <a:effectLst/>
                        <a:latin typeface="Calibri" panose="020F0502020204030204" pitchFamily="34" charset="0"/>
                        <a:ea typeface="Tahoma" pitchFamily="34" charset="0"/>
                        <a:cs typeface="Tahoma" pitchFamily="34" charset="0"/>
                        <a:sym typeface="Arial" charset="0"/>
                      </a:endParaRPr>
                    </a:p>
                  </a:txBody>
                  <a:tcPr marL="85058" marR="85058" marT="43331" marB="433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1259E"/>
                    </a:solidFill>
                  </a:tcPr>
                </a:tc>
                <a:extLst>
                  <a:ext uri="{0D108BD9-81ED-4DB2-BD59-A6C34878D82A}">
                    <a16:rowId xmlns="" xmlns:p14="http://schemas.microsoft.com/office/powerpoint/2010/main" xmlns:a16="http://schemas.microsoft.com/office/drawing/2014/main" val="10000"/>
                  </a:ext>
                </a:extLst>
              </a:tr>
              <a:tr h="577750">
                <a:tc>
                  <a:txBody>
                    <a:bodyPr/>
                    <a:lstStyle/>
                    <a:p>
                      <a:pPr marL="0" marR="0" lvl="0" indent="0" algn="ctr" defTabSz="914400" rtl="0" eaLnBrk="1" fontAlgn="base" latinLnBrk="0" hangingPunct="1">
                        <a:lnSpc>
                          <a:spcPct val="100000"/>
                        </a:lnSpc>
                        <a:spcBef>
                          <a:spcPct val="0"/>
                        </a:spcBef>
                        <a:spcAft>
                          <a:spcPct val="0"/>
                        </a:spcAft>
                        <a:buClr>
                          <a:srgbClr val="595959"/>
                        </a:buClr>
                        <a:buSzTx/>
                        <a:buFontTx/>
                        <a:buNone/>
                        <a:tabLst/>
                      </a:pPr>
                      <a:r>
                        <a:rPr kumimoji="0" lang="en-US" sz="2200" b="1" i="0" u="none" strike="noStrike" cap="none" normalizeH="0" baseline="0" dirty="0">
                          <a:ln>
                            <a:noFill/>
                          </a:ln>
                          <a:solidFill>
                            <a:srgbClr val="5E6263"/>
                          </a:solidFill>
                          <a:effectLst/>
                          <a:latin typeface="Calibri" panose="020F0502020204030204" pitchFamily="34" charset="0"/>
                          <a:ea typeface="Tahoma" pitchFamily="34" charset="0"/>
                          <a:cs typeface="Tahoma" pitchFamily="34" charset="0"/>
                          <a:sym typeface="Arial" charset="0"/>
                        </a:rPr>
                        <a:t>Deductible</a:t>
                      </a:r>
                    </a:p>
                  </a:txBody>
                  <a:tcPr marL="85058" marR="85058" marT="43331" marB="43331" anchor="ctr"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gridSpan="2">
                  <a:txBody>
                    <a:bodyPr/>
                    <a:lstStyle/>
                    <a:p>
                      <a:pPr algn="ctr"/>
                      <a:endParaRPr lang="en-US" sz="1000" dirty="0" smtClean="0">
                        <a:solidFill>
                          <a:srgbClr val="5E6263"/>
                        </a:solidFill>
                      </a:endParaRPr>
                    </a:p>
                    <a:p>
                      <a:pPr algn="ctr"/>
                      <a:r>
                        <a:rPr lang="en-US" dirty="0" smtClean="0">
                          <a:solidFill>
                            <a:srgbClr val="5E6263"/>
                          </a:solidFill>
                        </a:rPr>
                        <a:t>$75 individual</a:t>
                      </a:r>
                    </a:p>
                    <a:p>
                      <a:pPr algn="ctr"/>
                      <a:r>
                        <a:rPr lang="en-US" dirty="0" smtClean="0">
                          <a:solidFill>
                            <a:srgbClr val="5E6263"/>
                          </a:solidFill>
                        </a:rPr>
                        <a:t>$150 family</a:t>
                      </a:r>
                      <a:endParaRPr lang="en-US" dirty="0">
                        <a:solidFill>
                          <a:srgbClr val="5E6263"/>
                        </a:solidFill>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pPr algn="ctr"/>
                      <a:endParaRPr lang="en-US" dirty="0">
                        <a:solidFill>
                          <a:srgbClr val="5E6263"/>
                        </a:solidFill>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 xmlns:p14="http://schemas.microsoft.com/office/powerpoint/2010/main" xmlns:a16="http://schemas.microsoft.com/office/drawing/2014/main" val="10001"/>
                  </a:ext>
                </a:extLst>
              </a:tr>
              <a:tr h="592095">
                <a:tc>
                  <a:txBody>
                    <a:bodyPr/>
                    <a:lstStyle/>
                    <a:p>
                      <a:pPr marL="0" marR="0" lvl="0" indent="0" algn="ctr" defTabSz="914400" rtl="0" eaLnBrk="1" fontAlgn="base" latinLnBrk="0" hangingPunct="1">
                        <a:lnSpc>
                          <a:spcPct val="100000"/>
                        </a:lnSpc>
                        <a:spcBef>
                          <a:spcPct val="0"/>
                        </a:spcBef>
                        <a:spcAft>
                          <a:spcPct val="0"/>
                        </a:spcAft>
                        <a:buClr>
                          <a:srgbClr val="595959"/>
                        </a:buClr>
                        <a:buSzTx/>
                        <a:buFontTx/>
                        <a:buNone/>
                        <a:tabLst/>
                      </a:pPr>
                      <a:r>
                        <a:rPr kumimoji="0" lang="en-US" sz="2200" b="1" i="0" u="none" strike="noStrike" cap="none" normalizeH="0" baseline="0" dirty="0">
                          <a:ln>
                            <a:noFill/>
                          </a:ln>
                          <a:solidFill>
                            <a:srgbClr val="5E6263"/>
                          </a:solidFill>
                          <a:effectLst/>
                          <a:latin typeface="Calibri" panose="020F0502020204030204" pitchFamily="34" charset="0"/>
                          <a:ea typeface="Tahoma" pitchFamily="34" charset="0"/>
                          <a:cs typeface="Tahoma" pitchFamily="34" charset="0"/>
                          <a:sym typeface="Arial" charset="0"/>
                        </a:rPr>
                        <a:t>Annual maximum</a:t>
                      </a:r>
                    </a:p>
                  </a:txBody>
                  <a:tcPr marL="85058" marR="85058" marT="43331" marB="43331" anchor="ctr"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dirty="0" smtClean="0">
                        <a:solidFill>
                          <a:srgbClr val="5E6263"/>
                        </a:solidFill>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5E6263"/>
                          </a:solidFill>
                        </a:rPr>
                        <a:t>$1,000</a:t>
                      </a:r>
                    </a:p>
                    <a:p>
                      <a:pPr algn="ctr"/>
                      <a:endParaRPr lang="en-US" dirty="0">
                        <a:solidFill>
                          <a:srgbClr val="5E6263"/>
                        </a:solidFill>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pPr algn="ctr"/>
                      <a:endParaRPr lang="en-US" dirty="0">
                        <a:solidFill>
                          <a:srgbClr val="5E6263"/>
                        </a:solidFill>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 xmlns:p14="http://schemas.microsoft.com/office/powerpoint/2010/main" xmlns:a16="http://schemas.microsoft.com/office/drawing/2014/main" val="10002"/>
                  </a:ext>
                </a:extLst>
              </a:tr>
              <a:tr h="577750">
                <a:tc>
                  <a:txBody>
                    <a:bodyPr/>
                    <a:lstStyle/>
                    <a:p>
                      <a:pPr marL="0" marR="0" lvl="0" indent="0" algn="ctr" defTabSz="914400" rtl="0" eaLnBrk="1" fontAlgn="base" latinLnBrk="0" hangingPunct="1">
                        <a:lnSpc>
                          <a:spcPct val="100000"/>
                        </a:lnSpc>
                        <a:spcBef>
                          <a:spcPct val="0"/>
                        </a:spcBef>
                        <a:spcAft>
                          <a:spcPct val="0"/>
                        </a:spcAft>
                        <a:buClr>
                          <a:srgbClr val="595959"/>
                        </a:buClr>
                        <a:buSzTx/>
                        <a:buFontTx/>
                        <a:buNone/>
                        <a:tabLst/>
                      </a:pPr>
                      <a:r>
                        <a:rPr kumimoji="0" lang="en-US" sz="2200" b="1" i="0" u="none" strike="noStrike" cap="none" normalizeH="0" baseline="0" dirty="0">
                          <a:ln>
                            <a:noFill/>
                          </a:ln>
                          <a:solidFill>
                            <a:srgbClr val="5E6263"/>
                          </a:solidFill>
                          <a:effectLst/>
                          <a:latin typeface="Calibri" panose="020F0502020204030204" pitchFamily="34" charset="0"/>
                          <a:ea typeface="Tahoma" pitchFamily="34" charset="0"/>
                          <a:cs typeface="Tahoma" pitchFamily="34" charset="0"/>
                          <a:sym typeface="Arial" charset="0"/>
                        </a:rPr>
                        <a:t>Preventive and diagnostic </a:t>
                      </a:r>
                      <a:r>
                        <a:rPr kumimoji="0" lang="en-US" sz="2200" b="1" i="0" u="none" strike="noStrike" cap="none" normalizeH="0" baseline="0" dirty="0" smtClean="0">
                          <a:ln>
                            <a:noFill/>
                          </a:ln>
                          <a:solidFill>
                            <a:srgbClr val="5E6263"/>
                          </a:solidFill>
                          <a:effectLst/>
                          <a:latin typeface="Calibri" panose="020F0502020204030204" pitchFamily="34" charset="0"/>
                          <a:ea typeface="Tahoma" pitchFamily="34" charset="0"/>
                          <a:cs typeface="Tahoma" pitchFamily="34" charset="0"/>
                          <a:sym typeface="Arial" charset="0"/>
                        </a:rPr>
                        <a:t>care</a:t>
                      </a:r>
                    </a:p>
                    <a:p>
                      <a:pPr marL="0" marR="0" lvl="0" indent="0" algn="ctr" defTabSz="914400" rtl="0" eaLnBrk="1" fontAlgn="base" latinLnBrk="0" hangingPunct="1">
                        <a:lnSpc>
                          <a:spcPct val="100000"/>
                        </a:lnSpc>
                        <a:spcBef>
                          <a:spcPct val="0"/>
                        </a:spcBef>
                        <a:spcAft>
                          <a:spcPct val="0"/>
                        </a:spcAft>
                        <a:buClr>
                          <a:srgbClr val="595959"/>
                        </a:buClr>
                        <a:buSzTx/>
                        <a:buFontTx/>
                        <a:buNone/>
                        <a:tabLst/>
                      </a:pPr>
                      <a:endParaRPr kumimoji="0" lang="en-US" sz="2200" b="1" i="0" u="none" strike="noStrike" cap="none" normalizeH="0" baseline="0" dirty="0">
                        <a:ln>
                          <a:noFill/>
                        </a:ln>
                        <a:solidFill>
                          <a:srgbClr val="5E6263"/>
                        </a:solidFill>
                        <a:effectLst/>
                        <a:latin typeface="Calibri" panose="020F0502020204030204" pitchFamily="34" charset="0"/>
                        <a:ea typeface="Tahoma" pitchFamily="34" charset="0"/>
                        <a:cs typeface="Tahoma" pitchFamily="34" charset="0"/>
                        <a:sym typeface="Arial" charset="0"/>
                      </a:endParaRPr>
                    </a:p>
                  </a:txBody>
                  <a:tcPr marL="85058" marR="85058" marT="43331" marB="43331" anchor="ctr"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a:r>
                        <a:rPr lang="en-US" dirty="0" smtClean="0">
                          <a:solidFill>
                            <a:srgbClr val="5E6263"/>
                          </a:solidFill>
                        </a:rPr>
                        <a:t>100%</a:t>
                      </a:r>
                      <a:endParaRPr lang="en-US" dirty="0">
                        <a:solidFill>
                          <a:srgbClr val="5E6263"/>
                        </a:solidFill>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000" dirty="0" smtClean="0">
                        <a:solidFill>
                          <a:srgbClr val="5E6263"/>
                        </a:solidFill>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5E6263"/>
                          </a:solidFill>
                        </a:rPr>
                        <a:t>100%</a:t>
                      </a:r>
                      <a:r>
                        <a:rPr lang="en-US" baseline="0" dirty="0" smtClean="0">
                          <a:solidFill>
                            <a:srgbClr val="5E6263"/>
                          </a:solidFill>
                        </a:rPr>
                        <a:t> of Customary, Usual and Reasonable</a:t>
                      </a:r>
                      <a:endParaRPr lang="en-US" dirty="0" smtClean="0">
                        <a:solidFill>
                          <a:srgbClr val="5E6263"/>
                        </a:solidFill>
                      </a:endParaRPr>
                    </a:p>
                    <a:p>
                      <a:pPr algn="ctr"/>
                      <a:endParaRPr lang="en-US" dirty="0">
                        <a:solidFill>
                          <a:srgbClr val="5E6263"/>
                        </a:solidFill>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 xmlns:p14="http://schemas.microsoft.com/office/powerpoint/2010/main" xmlns:a16="http://schemas.microsoft.com/office/drawing/2014/main" val="10003"/>
                  </a:ext>
                </a:extLst>
              </a:tr>
            </a:tbl>
          </a:graphicData>
        </a:graphic>
      </p:graphicFrame>
      <p:sp>
        <p:nvSpPr>
          <p:cNvPr id="5" name="Content Placeholder 4"/>
          <p:cNvSpPr>
            <a:spLocks noGrp="1"/>
          </p:cNvSpPr>
          <p:nvPr>
            <p:ph type="body" sz="quarter" idx="10"/>
          </p:nvPr>
        </p:nvSpPr>
        <p:spPr>
          <a:xfrm>
            <a:off x="588209" y="610957"/>
            <a:ext cx="7121845" cy="855255"/>
          </a:xfrm>
        </p:spPr>
        <p:txBody>
          <a:bodyPr/>
          <a:lstStyle/>
          <a:p>
            <a:r>
              <a:rPr lang="en-US" sz="4000" dirty="0" smtClean="0">
                <a:solidFill>
                  <a:srgbClr val="3365A2"/>
                </a:solidFill>
                <a:latin typeface="Rockwell" pitchFamily="18" charset="0"/>
              </a:rPr>
              <a:t>Your dental plan </a:t>
            </a:r>
            <a:endParaRPr lang="en-US" sz="4000" dirty="0">
              <a:solidFill>
                <a:srgbClr val="3365A2"/>
              </a:solidFill>
              <a:latin typeface="Rockwell" pitchFamily="18" charset="0"/>
            </a:endParaRPr>
          </a:p>
        </p:txBody>
      </p:sp>
    </p:spTree>
    <p:custDataLst>
      <p:tags r:id="rId1"/>
    </p:custDataLst>
    <p:extLst>
      <p:ext uri="{BB962C8B-B14F-4D97-AF65-F5344CB8AC3E}">
        <p14:creationId xmlns:p14="http://schemas.microsoft.com/office/powerpoint/2010/main" val="36013305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extLst>
              <p:ext uri="{D42A27DB-BD31-4B8C-83A1-F6EECF244321}">
                <p14:modId xmlns:p14="http://schemas.microsoft.com/office/powerpoint/2010/main" val="361465680"/>
              </p:ext>
            </p:extLst>
          </p:nvPr>
        </p:nvGraphicFramePr>
        <p:xfrm>
          <a:off x="1179871" y="1455175"/>
          <a:ext cx="6626942" cy="4579328"/>
        </p:xfrm>
        <a:graphic>
          <a:graphicData uri="http://schemas.openxmlformats.org/drawingml/2006/table">
            <a:tbl>
              <a:tblPr/>
              <a:tblGrid>
                <a:gridCol w="2647866">
                  <a:extLst>
                    <a:ext uri="{9D8B030D-6E8A-4147-A177-3AD203B41FA5}">
                      <a16:colId xmlns="" xmlns:p14="http://schemas.microsoft.com/office/powerpoint/2010/main" xmlns:a16="http://schemas.microsoft.com/office/drawing/2014/main" val="20000"/>
                    </a:ext>
                  </a:extLst>
                </a:gridCol>
                <a:gridCol w="1973295">
                  <a:extLst>
                    <a:ext uri="{9D8B030D-6E8A-4147-A177-3AD203B41FA5}">
                      <a16:colId xmlns="" xmlns:p14="http://schemas.microsoft.com/office/powerpoint/2010/main" xmlns:a16="http://schemas.microsoft.com/office/drawing/2014/main" val="20001"/>
                    </a:ext>
                  </a:extLst>
                </a:gridCol>
                <a:gridCol w="2005781"/>
              </a:tblGrid>
              <a:tr h="1030673">
                <a:tc>
                  <a:txBody>
                    <a:bodyPr/>
                    <a:lstStyle/>
                    <a:p>
                      <a:pPr marL="0" marR="0" lvl="0" indent="0" algn="ctr" defTabSz="914400" rtl="0" eaLnBrk="1" fontAlgn="base" latinLnBrk="0" hangingPunct="1">
                        <a:lnSpc>
                          <a:spcPct val="100000"/>
                        </a:lnSpc>
                        <a:spcBef>
                          <a:spcPct val="0"/>
                        </a:spcBef>
                        <a:spcAft>
                          <a:spcPct val="0"/>
                        </a:spcAft>
                        <a:buClr>
                          <a:srgbClr val="595959"/>
                        </a:buClr>
                        <a:buSzTx/>
                        <a:buFontTx/>
                        <a:buNone/>
                        <a:tabLst/>
                      </a:pPr>
                      <a:endParaRPr kumimoji="0" lang="en-US" sz="2200" b="1" i="0" u="none" strike="noStrike" cap="none" normalizeH="0" baseline="0" dirty="0">
                        <a:ln>
                          <a:noFill/>
                        </a:ln>
                        <a:solidFill>
                          <a:schemeClr val="tx1">
                            <a:lumMod val="75000"/>
                            <a:lumOff val="25000"/>
                          </a:schemeClr>
                        </a:solidFill>
                        <a:effectLst/>
                        <a:latin typeface="Calibri" panose="020F0502020204030204" pitchFamily="34" charset="0"/>
                        <a:ea typeface="Tahoma" pitchFamily="34" charset="0"/>
                        <a:cs typeface="Tahoma" pitchFamily="34" charset="0"/>
                        <a:sym typeface="Arial" charset="0"/>
                      </a:endParaRPr>
                    </a:p>
                  </a:txBody>
                  <a:tcPr marL="85058" marR="85058" marT="43331" marB="43331"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1259E"/>
                    </a:solidFill>
                  </a:tcPr>
                </a:tc>
                <a:tc>
                  <a:txBody>
                    <a:bodyPr/>
                    <a:lstStyle/>
                    <a:p>
                      <a:pPr marL="0" marR="0" lvl="0" indent="0" algn="ctr" defTabSz="914400" rtl="0" eaLnBrk="1" fontAlgn="base" latinLnBrk="0" hangingPunct="1">
                        <a:lnSpc>
                          <a:spcPct val="100000"/>
                        </a:lnSpc>
                        <a:spcBef>
                          <a:spcPct val="0"/>
                        </a:spcBef>
                        <a:spcAft>
                          <a:spcPct val="0"/>
                        </a:spcAft>
                        <a:buClr>
                          <a:srgbClr val="595959"/>
                        </a:buClr>
                        <a:buSzTx/>
                        <a:buFontTx/>
                        <a:buNone/>
                        <a:tabLst/>
                      </a:pPr>
                      <a:r>
                        <a:rPr kumimoji="0" lang="en-US" sz="2200" b="1" i="0" u="none" strike="noStrike" cap="none" normalizeH="0" baseline="0" dirty="0" smtClean="0">
                          <a:ln>
                            <a:noFill/>
                          </a:ln>
                          <a:solidFill>
                            <a:schemeClr val="bg1"/>
                          </a:solidFill>
                          <a:effectLst/>
                          <a:latin typeface="Calibri" panose="020F0502020204030204" pitchFamily="34" charset="0"/>
                          <a:ea typeface="Tahoma" pitchFamily="34" charset="0"/>
                          <a:cs typeface="Tahoma" pitchFamily="34" charset="0"/>
                          <a:sym typeface="Arial" charset="0"/>
                        </a:rPr>
                        <a:t>IN-NETWORK</a:t>
                      </a:r>
                      <a:endParaRPr kumimoji="0" lang="en-US" sz="2200" b="1" i="0" u="none" strike="noStrike" cap="none" normalizeH="0" baseline="0" dirty="0">
                        <a:ln>
                          <a:noFill/>
                        </a:ln>
                        <a:solidFill>
                          <a:schemeClr val="bg1"/>
                        </a:solidFill>
                        <a:effectLst/>
                        <a:latin typeface="Calibri" panose="020F0502020204030204" pitchFamily="34" charset="0"/>
                        <a:ea typeface="Tahoma" pitchFamily="34" charset="0"/>
                        <a:cs typeface="Tahoma" pitchFamily="34" charset="0"/>
                        <a:sym typeface="Arial" charset="0"/>
                      </a:endParaRPr>
                    </a:p>
                  </a:txBody>
                  <a:tcPr marL="85058" marR="85058" marT="43331" marB="433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1259E"/>
                    </a:solidFill>
                  </a:tcPr>
                </a:tc>
                <a:tc>
                  <a:txBody>
                    <a:bodyPr/>
                    <a:lstStyle/>
                    <a:p>
                      <a:pPr marL="0" marR="0" lvl="0" indent="0" algn="ctr" defTabSz="914400" rtl="0" eaLnBrk="1" fontAlgn="base" latinLnBrk="0" hangingPunct="1">
                        <a:lnSpc>
                          <a:spcPct val="100000"/>
                        </a:lnSpc>
                        <a:spcBef>
                          <a:spcPct val="0"/>
                        </a:spcBef>
                        <a:spcAft>
                          <a:spcPct val="0"/>
                        </a:spcAft>
                        <a:buClr>
                          <a:srgbClr val="595959"/>
                        </a:buClr>
                        <a:buSzTx/>
                        <a:buFontTx/>
                        <a:buNone/>
                        <a:tabLst/>
                      </a:pPr>
                      <a:r>
                        <a:rPr kumimoji="0" lang="en-US" sz="2200" b="1" i="0" u="none" strike="noStrike" cap="none" normalizeH="0" baseline="0" dirty="0" smtClean="0">
                          <a:ln>
                            <a:noFill/>
                          </a:ln>
                          <a:solidFill>
                            <a:schemeClr val="bg1"/>
                          </a:solidFill>
                          <a:effectLst/>
                          <a:latin typeface="Calibri" panose="020F0502020204030204" pitchFamily="34" charset="0"/>
                          <a:ea typeface="Tahoma" pitchFamily="34" charset="0"/>
                          <a:cs typeface="Tahoma" pitchFamily="34" charset="0"/>
                          <a:sym typeface="Arial" charset="0"/>
                        </a:rPr>
                        <a:t>OUT-OF-NETWORK</a:t>
                      </a:r>
                      <a:endParaRPr kumimoji="0" lang="en-US" sz="2200" b="1" i="0" u="none" strike="noStrike" cap="none" normalizeH="0" baseline="0" dirty="0">
                        <a:ln>
                          <a:noFill/>
                        </a:ln>
                        <a:solidFill>
                          <a:schemeClr val="bg1"/>
                        </a:solidFill>
                        <a:effectLst/>
                        <a:latin typeface="Calibri" panose="020F0502020204030204" pitchFamily="34" charset="0"/>
                        <a:ea typeface="Tahoma" pitchFamily="34" charset="0"/>
                        <a:cs typeface="Tahoma" pitchFamily="34" charset="0"/>
                        <a:sym typeface="Arial" charset="0"/>
                      </a:endParaRPr>
                    </a:p>
                  </a:txBody>
                  <a:tcPr marL="85058" marR="85058" marT="43331" marB="433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1259E"/>
                    </a:solidFill>
                  </a:tcPr>
                </a:tc>
                <a:extLst>
                  <a:ext uri="{0D108BD9-81ED-4DB2-BD59-A6C34878D82A}">
                    <a16:rowId xmlns="" xmlns:p14="http://schemas.microsoft.com/office/powerpoint/2010/main" xmlns:a16="http://schemas.microsoft.com/office/drawing/2014/main" val="10000"/>
                  </a:ext>
                </a:extLst>
              </a:tr>
              <a:tr h="577750">
                <a:tc>
                  <a:txBody>
                    <a:bodyPr/>
                    <a:lstStyle/>
                    <a:p>
                      <a:pPr marL="0" marR="0" lvl="0" indent="0" algn="ctr" defTabSz="914400" rtl="0" eaLnBrk="1" fontAlgn="base" latinLnBrk="0" hangingPunct="1">
                        <a:lnSpc>
                          <a:spcPct val="100000"/>
                        </a:lnSpc>
                        <a:spcBef>
                          <a:spcPct val="0"/>
                        </a:spcBef>
                        <a:spcAft>
                          <a:spcPct val="0"/>
                        </a:spcAft>
                        <a:buClr>
                          <a:srgbClr val="595959"/>
                        </a:buClr>
                        <a:buSzTx/>
                        <a:buFontTx/>
                        <a:buNone/>
                        <a:tabLst/>
                      </a:pPr>
                      <a:r>
                        <a:rPr kumimoji="0" lang="en-US" sz="2200" b="1" i="0" u="none" strike="noStrike" cap="none" normalizeH="0" baseline="0" dirty="0">
                          <a:ln>
                            <a:noFill/>
                          </a:ln>
                          <a:solidFill>
                            <a:srgbClr val="5E6263"/>
                          </a:solidFill>
                          <a:effectLst/>
                          <a:latin typeface="Calibri" panose="020F0502020204030204" pitchFamily="34" charset="0"/>
                          <a:ea typeface="Tahoma" pitchFamily="34" charset="0"/>
                          <a:cs typeface="Tahoma" pitchFamily="34" charset="0"/>
                          <a:sym typeface="Arial" charset="0"/>
                        </a:rPr>
                        <a:t>Basic care</a:t>
                      </a:r>
                    </a:p>
                  </a:txBody>
                  <a:tcPr marL="85058" marR="85058" marT="43331" marB="43331" anchor="ctr"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rgbClr val="5E6263"/>
                          </a:solidFill>
                        </a:rPr>
                        <a:t>80%</a:t>
                      </a:r>
                      <a:r>
                        <a:rPr lang="en-US" sz="1600" baseline="0" dirty="0" smtClean="0">
                          <a:solidFill>
                            <a:srgbClr val="5E6263"/>
                          </a:solidFill>
                        </a:rPr>
                        <a:t> coverage after deductible; </a:t>
                      </a:r>
                      <a:r>
                        <a:rPr lang="en-US" sz="1600" dirty="0" smtClean="0">
                          <a:solidFill>
                            <a:srgbClr val="5E6263"/>
                          </a:solidFill>
                        </a:rPr>
                        <a:t>50%</a:t>
                      </a:r>
                      <a:r>
                        <a:rPr lang="en-US" sz="1600" baseline="0" dirty="0" smtClean="0">
                          <a:solidFill>
                            <a:srgbClr val="5E6263"/>
                          </a:solidFill>
                        </a:rPr>
                        <a:t> coverage after deductible for posterior composite fillings</a:t>
                      </a:r>
                      <a:endParaRPr lang="en-US" sz="1600" dirty="0" smtClean="0">
                        <a:solidFill>
                          <a:srgbClr val="5E6263"/>
                        </a:solidFill>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rgbClr val="5E6263"/>
                          </a:solidFill>
                        </a:rPr>
                        <a:t>80%</a:t>
                      </a:r>
                      <a:r>
                        <a:rPr lang="en-US" sz="1600" baseline="0" dirty="0" smtClean="0">
                          <a:solidFill>
                            <a:srgbClr val="5E6263"/>
                          </a:solidFill>
                        </a:rPr>
                        <a:t> coverage* after deductible; </a:t>
                      </a:r>
                      <a:r>
                        <a:rPr lang="en-US" sz="1600" dirty="0" smtClean="0">
                          <a:solidFill>
                            <a:srgbClr val="5E6263"/>
                          </a:solidFill>
                        </a:rPr>
                        <a:t>50%</a:t>
                      </a:r>
                      <a:r>
                        <a:rPr lang="en-US" sz="1600" baseline="0" dirty="0" smtClean="0">
                          <a:solidFill>
                            <a:srgbClr val="5E6263"/>
                          </a:solidFill>
                        </a:rPr>
                        <a:t> coverage* after deductible for posterior composite fillings</a:t>
                      </a:r>
                      <a:endParaRPr lang="en-US" sz="1600" dirty="0" smtClean="0">
                        <a:solidFill>
                          <a:srgbClr val="5E6263"/>
                        </a:solidFill>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 xmlns:p14="http://schemas.microsoft.com/office/powerpoint/2010/main" xmlns:a16="http://schemas.microsoft.com/office/drawing/2014/main" val="10001"/>
                  </a:ext>
                </a:extLst>
              </a:tr>
              <a:tr h="592095">
                <a:tc>
                  <a:txBody>
                    <a:bodyPr/>
                    <a:lstStyle/>
                    <a:p>
                      <a:pPr marL="0" marR="0" lvl="0" indent="0" algn="ctr" defTabSz="914400" rtl="0" eaLnBrk="1" fontAlgn="base" latinLnBrk="0" hangingPunct="1">
                        <a:lnSpc>
                          <a:spcPct val="100000"/>
                        </a:lnSpc>
                        <a:spcBef>
                          <a:spcPct val="0"/>
                        </a:spcBef>
                        <a:spcAft>
                          <a:spcPct val="0"/>
                        </a:spcAft>
                        <a:buClr>
                          <a:srgbClr val="595959"/>
                        </a:buClr>
                        <a:buSzTx/>
                        <a:buFontTx/>
                        <a:buNone/>
                        <a:tabLst/>
                      </a:pPr>
                      <a:r>
                        <a:rPr kumimoji="0" lang="en-US" sz="2200" b="1" i="0" u="none" strike="noStrike" cap="none" normalizeH="0" baseline="0" dirty="0">
                          <a:ln>
                            <a:noFill/>
                          </a:ln>
                          <a:solidFill>
                            <a:srgbClr val="5E6263"/>
                          </a:solidFill>
                          <a:effectLst/>
                          <a:latin typeface="Calibri" panose="020F0502020204030204" pitchFamily="34" charset="0"/>
                          <a:ea typeface="Tahoma" pitchFamily="34" charset="0"/>
                          <a:cs typeface="Tahoma" pitchFamily="34" charset="0"/>
                          <a:sym typeface="Arial" charset="0"/>
                        </a:rPr>
                        <a:t>Special care</a:t>
                      </a:r>
                    </a:p>
                  </a:txBody>
                  <a:tcPr marL="85058" marR="85058" marT="43331" marB="43331" anchor="ctr"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r>
                        <a:rPr lang="en-US" sz="1600" dirty="0" smtClean="0">
                          <a:solidFill>
                            <a:srgbClr val="5E6263"/>
                          </a:solidFill>
                        </a:rPr>
                        <a:t>50%</a:t>
                      </a:r>
                      <a:r>
                        <a:rPr lang="en-US" sz="1600" baseline="0" dirty="0" smtClean="0">
                          <a:solidFill>
                            <a:srgbClr val="5E6263"/>
                          </a:solidFill>
                        </a:rPr>
                        <a:t> coverage after deductible</a:t>
                      </a:r>
                      <a:endParaRPr lang="en-US" sz="1600" dirty="0">
                        <a:solidFill>
                          <a:srgbClr val="5E6263"/>
                        </a:solidFill>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r>
                        <a:rPr lang="en-US" sz="1600" dirty="0" smtClean="0">
                          <a:solidFill>
                            <a:srgbClr val="5E6263"/>
                          </a:solidFill>
                        </a:rPr>
                        <a:t>50%</a:t>
                      </a:r>
                      <a:r>
                        <a:rPr lang="en-US" sz="1600" baseline="0" dirty="0" smtClean="0">
                          <a:solidFill>
                            <a:srgbClr val="5E6263"/>
                          </a:solidFill>
                        </a:rPr>
                        <a:t> coverage* after deductible</a:t>
                      </a:r>
                      <a:endParaRPr lang="en-US" sz="1600" dirty="0">
                        <a:solidFill>
                          <a:srgbClr val="5E6263"/>
                        </a:solidFill>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 xmlns:p14="http://schemas.microsoft.com/office/powerpoint/2010/main" xmlns:a16="http://schemas.microsoft.com/office/drawing/2014/main" val="10002"/>
                  </a:ext>
                </a:extLst>
              </a:tr>
              <a:tr h="577750">
                <a:tc>
                  <a:txBody>
                    <a:bodyPr/>
                    <a:lstStyle/>
                    <a:p>
                      <a:pPr marL="0" marR="0" lvl="0" indent="0" algn="ctr" defTabSz="914400" rtl="0" eaLnBrk="1" fontAlgn="base" latinLnBrk="0" hangingPunct="1">
                        <a:lnSpc>
                          <a:spcPct val="100000"/>
                        </a:lnSpc>
                        <a:spcBef>
                          <a:spcPct val="0"/>
                        </a:spcBef>
                        <a:spcAft>
                          <a:spcPct val="0"/>
                        </a:spcAft>
                        <a:buClr>
                          <a:srgbClr val="595959"/>
                        </a:buClr>
                        <a:buSzTx/>
                        <a:buFontTx/>
                        <a:buNone/>
                        <a:tabLst/>
                      </a:pPr>
                      <a:r>
                        <a:rPr kumimoji="0" lang="en-US" sz="2200" b="1" i="0" u="none" strike="noStrike" cap="none" normalizeH="0" baseline="0" dirty="0">
                          <a:ln>
                            <a:noFill/>
                          </a:ln>
                          <a:solidFill>
                            <a:srgbClr val="5E6263"/>
                          </a:solidFill>
                          <a:effectLst/>
                          <a:latin typeface="Calibri" panose="020F0502020204030204" pitchFamily="34" charset="0"/>
                          <a:ea typeface="Tahoma" pitchFamily="34" charset="0"/>
                          <a:cs typeface="Tahoma" pitchFamily="34" charset="0"/>
                          <a:sym typeface="Arial" charset="0"/>
                        </a:rPr>
                        <a:t>Prosthetics</a:t>
                      </a:r>
                    </a:p>
                  </a:txBody>
                  <a:tcPr marL="85058" marR="85058" marT="43331" marB="43331" anchor="ctr"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rgbClr val="5E6263"/>
                          </a:solidFill>
                        </a:rPr>
                        <a:t>50%</a:t>
                      </a:r>
                      <a:r>
                        <a:rPr lang="en-US" sz="1600" baseline="0" dirty="0" smtClean="0">
                          <a:solidFill>
                            <a:srgbClr val="5E6263"/>
                          </a:solidFill>
                        </a:rPr>
                        <a:t> coverage after deductible</a:t>
                      </a:r>
                      <a:endParaRPr lang="en-US" sz="1600" dirty="0" smtClean="0">
                        <a:solidFill>
                          <a:srgbClr val="5E6263"/>
                        </a:solidFill>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rgbClr val="5E6263"/>
                          </a:solidFill>
                        </a:rPr>
                        <a:t>50%</a:t>
                      </a:r>
                      <a:r>
                        <a:rPr lang="en-US" sz="1600" baseline="0" dirty="0" smtClean="0">
                          <a:solidFill>
                            <a:srgbClr val="5E6263"/>
                          </a:solidFill>
                        </a:rPr>
                        <a:t> coverage* after deductible</a:t>
                      </a:r>
                      <a:endParaRPr lang="en-US" sz="1600" dirty="0" smtClean="0">
                        <a:solidFill>
                          <a:srgbClr val="5E6263"/>
                        </a:solidFill>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 xmlns:p14="http://schemas.microsoft.com/office/powerpoint/2010/main" xmlns:a16="http://schemas.microsoft.com/office/drawing/2014/main" val="10003"/>
                  </a:ext>
                </a:extLst>
              </a:tr>
              <a:tr h="577750">
                <a:tc>
                  <a:txBody>
                    <a:bodyPr/>
                    <a:lstStyle/>
                    <a:p>
                      <a:pPr marL="0" marR="0" lvl="0" indent="0" algn="ctr" defTabSz="914400" rtl="0" eaLnBrk="1" fontAlgn="base" latinLnBrk="0" hangingPunct="1">
                        <a:lnSpc>
                          <a:spcPct val="100000"/>
                        </a:lnSpc>
                        <a:spcBef>
                          <a:spcPct val="0"/>
                        </a:spcBef>
                        <a:spcAft>
                          <a:spcPct val="0"/>
                        </a:spcAft>
                        <a:buClr>
                          <a:srgbClr val="595959"/>
                        </a:buClr>
                        <a:buSzTx/>
                        <a:buFontTx/>
                        <a:buNone/>
                        <a:tabLst/>
                      </a:pPr>
                      <a:r>
                        <a:rPr kumimoji="0" lang="en-US" sz="2200" b="1" i="0" u="none" strike="noStrike" cap="none" normalizeH="0" baseline="0" dirty="0">
                          <a:ln>
                            <a:noFill/>
                          </a:ln>
                          <a:solidFill>
                            <a:srgbClr val="5E6263"/>
                          </a:solidFill>
                          <a:effectLst/>
                          <a:latin typeface="Calibri" panose="020F0502020204030204" pitchFamily="34" charset="0"/>
                          <a:ea typeface="Tahoma" pitchFamily="34" charset="0"/>
                          <a:cs typeface="Tahoma" pitchFamily="34" charset="0"/>
                          <a:sym typeface="Arial" charset="0"/>
                        </a:rPr>
                        <a:t>Orthodontic services</a:t>
                      </a:r>
                    </a:p>
                  </a:txBody>
                  <a:tcPr marL="85058" marR="85058" marT="43331" marB="43331" anchor="ctr"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r>
                        <a:rPr lang="en-US" sz="1600" dirty="0" smtClean="0">
                          <a:solidFill>
                            <a:srgbClr val="5E6263"/>
                          </a:solidFill>
                        </a:rPr>
                        <a:t>50% coverage to a lifetime</a:t>
                      </a:r>
                      <a:r>
                        <a:rPr lang="en-US" sz="1600" baseline="0" dirty="0" smtClean="0">
                          <a:solidFill>
                            <a:srgbClr val="5E6263"/>
                          </a:solidFill>
                        </a:rPr>
                        <a:t> max of $1,250</a:t>
                      </a:r>
                      <a:endParaRPr lang="en-US" sz="1600" dirty="0" smtClean="0">
                        <a:solidFill>
                          <a:srgbClr val="5E6263"/>
                        </a:solidFill>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r>
                        <a:rPr lang="en-US" sz="1600" dirty="0" smtClean="0">
                          <a:solidFill>
                            <a:srgbClr val="5E6263"/>
                          </a:solidFill>
                        </a:rPr>
                        <a:t>50% coverage* to a lifetime</a:t>
                      </a:r>
                      <a:r>
                        <a:rPr lang="en-US" sz="1600" baseline="0" dirty="0" smtClean="0">
                          <a:solidFill>
                            <a:srgbClr val="5E6263"/>
                          </a:solidFill>
                        </a:rPr>
                        <a:t> max of $1,250</a:t>
                      </a:r>
                      <a:endParaRPr lang="en-US" sz="1600" dirty="0" smtClean="0">
                        <a:solidFill>
                          <a:srgbClr val="5E6263"/>
                        </a:solidFill>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 xmlns:p14="http://schemas.microsoft.com/office/powerpoint/2010/main" xmlns:a16="http://schemas.microsoft.com/office/drawing/2014/main" val="10004"/>
                  </a:ext>
                </a:extLst>
              </a:tr>
            </a:tbl>
          </a:graphicData>
        </a:graphic>
      </p:graphicFrame>
      <p:sp>
        <p:nvSpPr>
          <p:cNvPr id="5" name="Content Placeholder 4"/>
          <p:cNvSpPr>
            <a:spLocks noGrp="1"/>
          </p:cNvSpPr>
          <p:nvPr>
            <p:ph type="body" sz="quarter" idx="10"/>
          </p:nvPr>
        </p:nvSpPr>
        <p:spPr>
          <a:xfrm>
            <a:off x="588210" y="610957"/>
            <a:ext cx="7225754" cy="855255"/>
          </a:xfrm>
        </p:spPr>
        <p:txBody>
          <a:bodyPr/>
          <a:lstStyle/>
          <a:p>
            <a:r>
              <a:rPr lang="en-US" sz="4000" dirty="0" smtClean="0">
                <a:solidFill>
                  <a:srgbClr val="3365A2"/>
                </a:solidFill>
                <a:latin typeface="Rockwell" pitchFamily="18" charset="0"/>
              </a:rPr>
              <a:t>Your dental plan</a:t>
            </a:r>
            <a:endParaRPr lang="en-US" sz="4000" dirty="0">
              <a:solidFill>
                <a:srgbClr val="3365A2"/>
              </a:solidFill>
              <a:latin typeface="Rockwell" pitchFamily="18" charset="0"/>
            </a:endParaRPr>
          </a:p>
        </p:txBody>
      </p:sp>
      <p:sp>
        <p:nvSpPr>
          <p:cNvPr id="2" name="TextBox 1"/>
          <p:cNvSpPr txBox="1"/>
          <p:nvPr/>
        </p:nvSpPr>
        <p:spPr>
          <a:xfrm>
            <a:off x="1179871" y="6145161"/>
            <a:ext cx="6548284" cy="338554"/>
          </a:xfrm>
          <a:prstGeom prst="rect">
            <a:avLst/>
          </a:prstGeom>
          <a:noFill/>
        </p:spPr>
        <p:txBody>
          <a:bodyPr wrap="square" rtlCol="0">
            <a:spAutoFit/>
          </a:bodyPr>
          <a:lstStyle/>
          <a:p>
            <a:pPr defTabSz="457200"/>
            <a:r>
              <a:rPr lang="en-US" sz="1600" i="1" dirty="0" smtClean="0">
                <a:solidFill>
                  <a:prstClr val="white">
                    <a:lumMod val="50000"/>
                  </a:prstClr>
                </a:solidFill>
              </a:rPr>
              <a:t>*of Customary, Usual and Reasonable cost</a:t>
            </a:r>
            <a:endParaRPr lang="en-US" sz="1600" i="1" dirty="0">
              <a:solidFill>
                <a:prstClr val="white">
                  <a:lumMod val="50000"/>
                </a:prstClr>
              </a:solidFill>
            </a:endParaRPr>
          </a:p>
        </p:txBody>
      </p:sp>
    </p:spTree>
    <p:custDataLst>
      <p:tags r:id="rId1"/>
    </p:custDataLst>
    <p:extLst>
      <p:ext uri="{BB962C8B-B14F-4D97-AF65-F5344CB8AC3E}">
        <p14:creationId xmlns:p14="http://schemas.microsoft.com/office/powerpoint/2010/main" val="16759726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type="body" sz="quarter" idx="10"/>
          </p:nvPr>
        </p:nvSpPr>
        <p:spPr/>
        <p:txBody>
          <a:bodyPr/>
          <a:lstStyle/>
          <a:p>
            <a:r>
              <a:rPr lang="en-US" sz="4000" dirty="0" smtClean="0">
                <a:solidFill>
                  <a:srgbClr val="3365A2"/>
                </a:solidFill>
                <a:latin typeface="Rockwell" pitchFamily="18" charset="0"/>
              </a:rPr>
              <a:t>Extra dental care if </a:t>
            </a:r>
            <a:br>
              <a:rPr lang="en-US" sz="4000" dirty="0" smtClean="0">
                <a:solidFill>
                  <a:srgbClr val="3365A2"/>
                </a:solidFill>
                <a:latin typeface="Rockwell" pitchFamily="18" charset="0"/>
              </a:rPr>
            </a:br>
            <a:r>
              <a:rPr lang="en-US" sz="4000" dirty="0" smtClean="0">
                <a:solidFill>
                  <a:srgbClr val="3365A2"/>
                </a:solidFill>
                <a:latin typeface="Rockwell" pitchFamily="18" charset="0"/>
              </a:rPr>
              <a:t>you need it</a:t>
            </a:r>
            <a:endParaRPr lang="en-US" sz="4000" dirty="0">
              <a:solidFill>
                <a:srgbClr val="3365A2"/>
              </a:solidFill>
              <a:latin typeface="Rockwell" pitchFamily="18" charset="0"/>
            </a:endParaRPr>
          </a:p>
        </p:txBody>
      </p:sp>
      <p:sp>
        <p:nvSpPr>
          <p:cNvPr id="6" name="Text Placeholder 5"/>
          <p:cNvSpPr>
            <a:spLocks noGrp="1"/>
          </p:cNvSpPr>
          <p:nvPr>
            <p:ph type="body" sz="quarter" idx="13"/>
          </p:nvPr>
        </p:nvSpPr>
        <p:spPr/>
        <p:txBody>
          <a:bodyPr/>
          <a:lstStyle/>
          <a:p>
            <a:r>
              <a:rPr lang="en-US" dirty="0" smtClean="0"/>
              <a:t>Get </a:t>
            </a:r>
            <a:r>
              <a:rPr lang="en-US" dirty="0"/>
              <a:t>extra dental care covered for free if you need it.”</a:t>
            </a:r>
          </a:p>
          <a:p>
            <a:endParaRPr lang="en-US" dirty="0"/>
          </a:p>
        </p:txBody>
      </p:sp>
      <p:sp>
        <p:nvSpPr>
          <p:cNvPr id="7" name="TextBox 10"/>
          <p:cNvSpPr txBox="1">
            <a:spLocks noChangeArrowheads="1"/>
          </p:cNvSpPr>
          <p:nvPr/>
        </p:nvSpPr>
        <p:spPr bwMode="auto">
          <a:xfrm>
            <a:off x="457200" y="3271796"/>
            <a:ext cx="6743700" cy="1292662"/>
          </a:xfrm>
          <a:prstGeom prst="rect">
            <a:avLst/>
          </a:prstGeom>
          <a:noFill/>
          <a:ln w="9525">
            <a:noFill/>
            <a:miter lim="800000"/>
            <a:headEnd/>
            <a:tailEnd/>
          </a:ln>
        </p:spPr>
        <p:txBody>
          <a:bodyPr wrap="square">
            <a:spAutoFit/>
          </a:bodyPr>
          <a:lstStyle/>
          <a:p>
            <a:pPr marL="571500" lvl="1" indent="-457200" defTabSz="457200">
              <a:buFont typeface="Calibri" panose="020F0502020204030204" pitchFamily="34" charset="0"/>
              <a:buChar char="•"/>
              <a:defRPr/>
            </a:pPr>
            <a:r>
              <a:rPr lang="en-US" sz="2600" dirty="0">
                <a:solidFill>
                  <a:srgbClr val="5E6263"/>
                </a:solidFill>
                <a:cs typeface="Tahoma" pitchFamily="34" charset="0"/>
              </a:rPr>
              <a:t>No deductible, no coinsurance</a:t>
            </a:r>
          </a:p>
          <a:p>
            <a:pPr marL="571500" lvl="1" indent="-457200" defTabSz="457200">
              <a:buFont typeface="Calibri" panose="020F0502020204030204" pitchFamily="34" charset="0"/>
              <a:buChar char="•"/>
              <a:defRPr/>
            </a:pPr>
            <a:r>
              <a:rPr lang="en-US" sz="2600" dirty="0">
                <a:solidFill>
                  <a:srgbClr val="5E6263"/>
                </a:solidFill>
                <a:cs typeface="Tahoma" pitchFamily="34" charset="0"/>
              </a:rPr>
              <a:t>Simply see an in-network dentist</a:t>
            </a:r>
          </a:p>
          <a:p>
            <a:pPr marL="571500" lvl="1" indent="-457200" defTabSz="457200">
              <a:buFont typeface="Calibri" panose="020F0502020204030204" pitchFamily="34" charset="0"/>
              <a:buChar char="•"/>
              <a:defRPr/>
            </a:pPr>
            <a:r>
              <a:rPr lang="en-US" sz="2600" dirty="0">
                <a:solidFill>
                  <a:srgbClr val="5E6263"/>
                </a:solidFill>
                <a:cs typeface="Tahoma" pitchFamily="34" charset="0"/>
              </a:rPr>
              <a:t>Diseases caught early save time and money!</a:t>
            </a:r>
          </a:p>
        </p:txBody>
      </p:sp>
      <p:grpSp>
        <p:nvGrpSpPr>
          <p:cNvPr id="3" name="Group 10"/>
          <p:cNvGrpSpPr/>
          <p:nvPr/>
        </p:nvGrpSpPr>
        <p:grpSpPr>
          <a:xfrm>
            <a:off x="0" y="2306942"/>
            <a:ext cx="6332220" cy="775506"/>
            <a:chOff x="732" y="5304483"/>
            <a:chExt cx="5028469" cy="775506"/>
          </a:xfrm>
        </p:grpSpPr>
        <p:sp>
          <p:nvSpPr>
            <p:cNvPr id="12" name="Rectangle 11"/>
            <p:cNvSpPr/>
            <p:nvPr/>
          </p:nvSpPr>
          <p:spPr>
            <a:xfrm>
              <a:off x="732" y="5304483"/>
              <a:ext cx="5028469" cy="7755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black"/>
                </a:solidFill>
                <a:ea typeface="Tahoma" pitchFamily="34" charset="0"/>
                <a:cs typeface="Tahoma" pitchFamily="34" charset="0"/>
              </a:endParaRPr>
            </a:p>
          </p:txBody>
        </p:sp>
        <p:sp>
          <p:nvSpPr>
            <p:cNvPr id="13" name="TextBox 12"/>
            <p:cNvSpPr txBox="1"/>
            <p:nvPr/>
          </p:nvSpPr>
          <p:spPr>
            <a:xfrm>
              <a:off x="457201" y="5393903"/>
              <a:ext cx="4572000" cy="584775"/>
            </a:xfrm>
            <a:prstGeom prst="rect">
              <a:avLst/>
            </a:prstGeom>
            <a:noFill/>
          </p:spPr>
          <p:txBody>
            <a:bodyPr wrap="square" rtlCol="0">
              <a:spAutoFit/>
            </a:bodyPr>
            <a:lstStyle/>
            <a:p>
              <a:pPr defTabSz="457200"/>
              <a:r>
                <a:rPr lang="en-US" sz="3200" dirty="0">
                  <a:solidFill>
                    <a:prstClr val="white"/>
                  </a:solidFill>
                  <a:ea typeface="Tahoma" pitchFamily="34" charset="0"/>
                  <a:cs typeface="Tahoma" pitchFamily="34" charset="0"/>
                </a:rPr>
                <a:t>Diabetic or pregnant?</a:t>
              </a:r>
            </a:p>
          </p:txBody>
        </p:sp>
      </p:grpSp>
      <p:grpSp>
        <p:nvGrpSpPr>
          <p:cNvPr id="4" name="Group 13"/>
          <p:cNvGrpSpPr/>
          <p:nvPr/>
        </p:nvGrpSpPr>
        <p:grpSpPr>
          <a:xfrm>
            <a:off x="1723771" y="4522137"/>
            <a:ext cx="4836785" cy="1964158"/>
            <a:chOff x="4114954" y="4418526"/>
            <a:chExt cx="4836785" cy="1964158"/>
          </a:xfrm>
        </p:grpSpPr>
        <p:sp>
          <p:nvSpPr>
            <p:cNvPr id="15" name="TextBox 14"/>
            <p:cNvSpPr txBox="1"/>
            <p:nvPr/>
          </p:nvSpPr>
          <p:spPr>
            <a:xfrm>
              <a:off x="5378917" y="4418526"/>
              <a:ext cx="2308860" cy="1015663"/>
            </a:xfrm>
            <a:prstGeom prst="rect">
              <a:avLst/>
            </a:prstGeom>
            <a:noFill/>
          </p:spPr>
          <p:txBody>
            <a:bodyPr wrap="square" rtlCol="0">
              <a:spAutoFit/>
            </a:bodyPr>
            <a:lstStyle/>
            <a:p>
              <a:pPr algn="ctr" defTabSz="457200"/>
              <a:r>
                <a:rPr lang="en-US" sz="6000" b="1" dirty="0">
                  <a:solidFill>
                    <a:srgbClr val="00B0F0"/>
                  </a:solidFill>
                </a:rPr>
                <a:t>100%</a:t>
              </a:r>
            </a:p>
          </p:txBody>
        </p:sp>
        <p:sp>
          <p:nvSpPr>
            <p:cNvPr id="16" name="TextBox 15"/>
            <p:cNvSpPr txBox="1"/>
            <p:nvPr/>
          </p:nvSpPr>
          <p:spPr>
            <a:xfrm>
              <a:off x="4114954" y="5367021"/>
              <a:ext cx="4836785" cy="1015663"/>
            </a:xfrm>
            <a:prstGeom prst="rect">
              <a:avLst/>
            </a:prstGeom>
            <a:noFill/>
          </p:spPr>
          <p:txBody>
            <a:bodyPr wrap="square" rtlCol="0">
              <a:spAutoFit/>
            </a:bodyPr>
            <a:lstStyle/>
            <a:p>
              <a:pPr algn="ctr" defTabSz="457200"/>
              <a:r>
                <a:rPr lang="en-US" sz="2000" dirty="0">
                  <a:solidFill>
                    <a:srgbClr val="5E6263"/>
                  </a:solidFill>
                </a:rPr>
                <a:t>Coverage on network dental services for people who are pregnant or have diabetes and are at risk for gum disease</a:t>
              </a:r>
            </a:p>
          </p:txBody>
        </p:sp>
      </p:grpSp>
    </p:spTree>
    <p:custDataLst>
      <p:tags r:id="rId1"/>
    </p:custDataLst>
    <p:extLst>
      <p:ext uri="{BB962C8B-B14F-4D97-AF65-F5344CB8AC3E}">
        <p14:creationId xmlns:p14="http://schemas.microsoft.com/office/powerpoint/2010/main" val="21174119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type="body" sz="quarter" idx="10"/>
          </p:nvPr>
        </p:nvSpPr>
        <p:spPr/>
        <p:txBody>
          <a:bodyPr/>
          <a:lstStyle/>
          <a:p>
            <a:r>
              <a:rPr lang="en-US" sz="4000" dirty="0" smtClean="0">
                <a:solidFill>
                  <a:srgbClr val="3365A2"/>
                </a:solidFill>
                <a:latin typeface="Rockwell" pitchFamily="18" charset="0"/>
              </a:rPr>
              <a:t>Here for you 24/7</a:t>
            </a:r>
            <a:endParaRPr lang="en-US" sz="4000" dirty="0">
              <a:solidFill>
                <a:srgbClr val="3365A2"/>
              </a:solidFill>
              <a:latin typeface="Rockwell" pitchFamily="18" charset="0"/>
            </a:endParaRPr>
          </a:p>
        </p:txBody>
      </p:sp>
      <p:sp>
        <p:nvSpPr>
          <p:cNvPr id="7" name="Text Placeholder 6"/>
          <p:cNvSpPr>
            <a:spLocks noGrp="1"/>
          </p:cNvSpPr>
          <p:nvPr>
            <p:ph type="body" sz="quarter" idx="13"/>
          </p:nvPr>
        </p:nvSpPr>
        <p:spPr/>
        <p:txBody>
          <a:bodyPr/>
          <a:lstStyle/>
          <a:p>
            <a:r>
              <a:rPr lang="en-US" dirty="0" smtClean="0"/>
              <a:t>We’re </a:t>
            </a:r>
            <a:r>
              <a:rPr lang="en-US" dirty="0"/>
              <a:t>here to help you be your healthiest you.”</a:t>
            </a:r>
          </a:p>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007870509"/>
              </p:ext>
            </p:extLst>
          </p:nvPr>
        </p:nvGraphicFramePr>
        <p:xfrm>
          <a:off x="270070" y="1446524"/>
          <a:ext cx="6691807" cy="5291611"/>
        </p:xfrm>
        <a:graphic>
          <a:graphicData uri="http://schemas.openxmlformats.org/drawingml/2006/table">
            <a:tbl>
              <a:tblPr firstRow="1" bandRow="1">
                <a:tableStyleId>{BDBED569-4797-4DF1-A0F4-6AAB3CD982D8}</a:tableStyleId>
              </a:tblPr>
              <a:tblGrid>
                <a:gridCol w="2398569">
                  <a:extLst>
                    <a:ext uri="{9D8B030D-6E8A-4147-A177-3AD203B41FA5}">
                      <a16:colId xmlns="" xmlns:p14="http://schemas.microsoft.com/office/powerpoint/2010/main" xmlns:a16="http://schemas.microsoft.com/office/drawing/2014/main" val="20000"/>
                    </a:ext>
                  </a:extLst>
                </a:gridCol>
                <a:gridCol w="4293238">
                  <a:extLst>
                    <a:ext uri="{9D8B030D-6E8A-4147-A177-3AD203B41FA5}">
                      <a16:colId xmlns="" xmlns:p14="http://schemas.microsoft.com/office/powerpoint/2010/main" xmlns:a16="http://schemas.microsoft.com/office/drawing/2014/main" val="20001"/>
                    </a:ext>
                  </a:extLst>
                </a:gridCol>
              </a:tblGrid>
              <a:tr h="722955">
                <a:tc>
                  <a:txBody>
                    <a:bodyPr/>
                    <a:lstStyle/>
                    <a:p>
                      <a:r>
                        <a:rPr lang="en-US" sz="2200" b="1" dirty="0">
                          <a:solidFill>
                            <a:schemeClr val="bg1"/>
                          </a:solidFill>
                          <a:latin typeface="Calibri" panose="020F0502020204030204" pitchFamily="34" charset="0"/>
                        </a:rPr>
                        <a:t>Member Services</a:t>
                      </a: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9AD9"/>
                    </a:solidFill>
                  </a:tcPr>
                </a:tc>
                <a:tc>
                  <a:txBody>
                    <a:bodyPr/>
                    <a:lstStyle/>
                    <a:p>
                      <a:pPr marL="0" indent="0" algn="l">
                        <a:buFont typeface="Arial" panose="020B0604020202020204" pitchFamily="34" charset="0"/>
                        <a:buNone/>
                      </a:pPr>
                      <a:r>
                        <a:rPr lang="en-US" sz="2000" b="0" dirty="0">
                          <a:solidFill>
                            <a:srgbClr val="5E6263"/>
                          </a:solidFill>
                          <a:latin typeface="Calibri" panose="020F0502020204030204" pitchFamily="34" charset="0"/>
                        </a:rPr>
                        <a:t>Help with all things related to your </a:t>
                      </a:r>
                      <a:r>
                        <a:rPr lang="en-US" sz="2000" b="0" dirty="0" smtClean="0">
                          <a:solidFill>
                            <a:srgbClr val="5E6263"/>
                          </a:solidFill>
                          <a:latin typeface="Calibri" panose="020F0502020204030204" pitchFamily="34" charset="0"/>
                        </a:rPr>
                        <a:t>plan</a:t>
                      </a:r>
                    </a:p>
                    <a:p>
                      <a:pPr marL="0" indent="0" algn="l">
                        <a:buFont typeface="Arial" panose="020B0604020202020204" pitchFamily="34" charset="0"/>
                        <a:buNone/>
                      </a:pPr>
                      <a:r>
                        <a:rPr lang="en-US" sz="2000" b="0" dirty="0" smtClean="0">
                          <a:solidFill>
                            <a:srgbClr val="5E6263"/>
                          </a:solidFill>
                          <a:latin typeface="Calibri" panose="020F0502020204030204" pitchFamily="34" charset="0"/>
                        </a:rPr>
                        <a:t>Mon </a:t>
                      </a:r>
                      <a:r>
                        <a:rPr lang="en-US" sz="2000" b="0" dirty="0">
                          <a:solidFill>
                            <a:srgbClr val="5E6263"/>
                          </a:solidFill>
                          <a:latin typeface="Calibri" panose="020F0502020204030204" pitchFamily="34" charset="0"/>
                        </a:rPr>
                        <a:t>– Fri,</a:t>
                      </a:r>
                      <a:r>
                        <a:rPr lang="en-US" sz="2000" b="0" baseline="0" dirty="0">
                          <a:solidFill>
                            <a:srgbClr val="5E6263"/>
                          </a:solidFill>
                          <a:latin typeface="Calibri" panose="020F0502020204030204" pitchFamily="34" charset="0"/>
                        </a:rPr>
                        <a:t> 7 a.m. to 7 p.m., CT</a:t>
                      </a:r>
                      <a:endParaRPr lang="en-US" sz="2000" b="0" dirty="0">
                        <a:solidFill>
                          <a:srgbClr val="5E6263"/>
                        </a:solidFill>
                        <a:latin typeface="Calibri" panose="020F0502020204030204" pitchFamily="34" charset="0"/>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 xmlns:p14="http://schemas.microsoft.com/office/powerpoint/2010/main" xmlns:a16="http://schemas.microsoft.com/office/drawing/2014/main" val="10000"/>
                  </a:ext>
                </a:extLst>
              </a:tr>
              <a:tr h="821885">
                <a:tc>
                  <a:txBody>
                    <a:bodyPr/>
                    <a:lstStyle/>
                    <a:p>
                      <a:r>
                        <a:rPr lang="en-US" sz="2200" b="1" dirty="0">
                          <a:solidFill>
                            <a:schemeClr val="bg1"/>
                          </a:solidFill>
                          <a:latin typeface="Calibri" panose="020F0502020204030204" pitchFamily="34" charset="0"/>
                        </a:rPr>
                        <a:t>CareLine</a:t>
                      </a:r>
                      <a:r>
                        <a:rPr lang="en-US" sz="2200" b="1" baseline="30000" dirty="0">
                          <a:solidFill>
                            <a:schemeClr val="bg1"/>
                          </a:solidFill>
                          <a:latin typeface="Calibri" panose="020F0502020204030204" pitchFamily="34" charset="0"/>
                        </a:rPr>
                        <a:t>SM</a:t>
                      </a:r>
                      <a:r>
                        <a:rPr lang="en-US" sz="2200" b="1" baseline="0" dirty="0">
                          <a:solidFill>
                            <a:schemeClr val="bg1"/>
                          </a:solidFill>
                          <a:latin typeface="Calibri" panose="020F0502020204030204" pitchFamily="34" charset="0"/>
                        </a:rPr>
                        <a:t> service nurse line</a:t>
                      </a:r>
                      <a:endParaRPr lang="en-US" sz="2200" b="1" dirty="0">
                        <a:solidFill>
                          <a:schemeClr val="bg1"/>
                        </a:solidFill>
                        <a:latin typeface="Calibri" panose="020F0502020204030204" pitchFamily="34" charset="0"/>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AD9"/>
                    </a:solidFill>
                  </a:tcPr>
                </a:tc>
                <a:tc>
                  <a:txBody>
                    <a:bodyPr/>
                    <a:lstStyle/>
                    <a:p>
                      <a:pPr marL="0" indent="0" algn="l" defTabSz="457200" rtl="0" eaLnBrk="1" latinLnBrk="0" hangingPunct="1">
                        <a:buFont typeface="Arial" panose="020B0604020202020204" pitchFamily="34" charset="0"/>
                        <a:buNone/>
                      </a:pPr>
                      <a:r>
                        <a:rPr lang="en-US" sz="2000" b="0" kern="1200" dirty="0">
                          <a:solidFill>
                            <a:srgbClr val="5E6263"/>
                          </a:solidFill>
                          <a:latin typeface="Calibri" panose="020F0502020204030204" pitchFamily="34" charset="0"/>
                          <a:ea typeface="+mn-ea"/>
                          <a:cs typeface="+mn-cs"/>
                        </a:rPr>
                        <a:t>Trusted nurse </a:t>
                      </a:r>
                      <a:r>
                        <a:rPr lang="en-US" sz="2000" b="0" kern="1200" dirty="0" smtClean="0">
                          <a:solidFill>
                            <a:srgbClr val="5E6263"/>
                          </a:solidFill>
                          <a:latin typeface="Calibri" panose="020F0502020204030204" pitchFamily="34" charset="0"/>
                          <a:ea typeface="+mn-ea"/>
                          <a:cs typeface="+mn-cs"/>
                        </a:rPr>
                        <a:t>advice</a:t>
                      </a:r>
                    </a:p>
                    <a:p>
                      <a:pPr marL="0" indent="0" algn="l" defTabSz="457200" rtl="0" eaLnBrk="1" latinLnBrk="0" hangingPunct="1">
                        <a:buFont typeface="Arial" panose="020B0604020202020204" pitchFamily="34" charset="0"/>
                        <a:buNone/>
                      </a:pPr>
                      <a:r>
                        <a:rPr lang="en-US" sz="2000" b="0" kern="1200" dirty="0" smtClean="0">
                          <a:solidFill>
                            <a:srgbClr val="5E6263"/>
                          </a:solidFill>
                          <a:latin typeface="Calibri" panose="020F0502020204030204" pitchFamily="34" charset="0"/>
                          <a:ea typeface="+mn-ea"/>
                          <a:cs typeface="+mn-cs"/>
                        </a:rPr>
                        <a:t>24/7</a:t>
                      </a:r>
                      <a:r>
                        <a:rPr lang="en-US" sz="2000" b="0" kern="1200" dirty="0">
                          <a:solidFill>
                            <a:srgbClr val="5E6263"/>
                          </a:solidFill>
                          <a:latin typeface="Calibri" panose="020F0502020204030204" pitchFamily="34" charset="0"/>
                          <a:ea typeface="+mn-ea"/>
                          <a:cs typeface="+mn-cs"/>
                        </a:rPr>
                        <a:t>, 365 days a year</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 xmlns:p14="http://schemas.microsoft.com/office/powerpoint/2010/main" xmlns:a16="http://schemas.microsoft.com/office/drawing/2014/main" val="10001"/>
                  </a:ext>
                </a:extLst>
              </a:tr>
              <a:tr h="972986">
                <a:tc>
                  <a:txBody>
                    <a:bodyPr/>
                    <a:lstStyle/>
                    <a:p>
                      <a:r>
                        <a:rPr lang="en-US" sz="2200" b="1" dirty="0">
                          <a:solidFill>
                            <a:schemeClr val="bg1"/>
                          </a:solidFill>
                          <a:latin typeface="Calibri" panose="020F0502020204030204" pitchFamily="34" charset="0"/>
                        </a:rPr>
                        <a:t>BabyLine phone service</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AD9"/>
                    </a:solidFill>
                  </a:tcPr>
                </a:tc>
                <a:tc>
                  <a:txBody>
                    <a:bodyPr/>
                    <a:lstStyle/>
                    <a:p>
                      <a:pPr marL="0" indent="0" algn="l" defTabSz="457200" rtl="0" eaLnBrk="1" latinLnBrk="0" hangingPunct="1">
                        <a:buFont typeface="Arial" panose="020B0604020202020204" pitchFamily="34" charset="0"/>
                        <a:buNone/>
                      </a:pPr>
                      <a:r>
                        <a:rPr lang="en-US" sz="2000" b="0" kern="1200" dirty="0">
                          <a:solidFill>
                            <a:srgbClr val="5E6263"/>
                          </a:solidFill>
                          <a:latin typeface="Calibri" panose="020F0502020204030204" pitchFamily="34" charset="0"/>
                          <a:ea typeface="+mn-ea"/>
                          <a:cs typeface="+mn-cs"/>
                        </a:rPr>
                        <a:t>Expert guidance on your pregnancy or new </a:t>
                      </a:r>
                      <a:r>
                        <a:rPr lang="en-US" sz="2000" b="0" kern="1200" dirty="0" smtClean="0">
                          <a:solidFill>
                            <a:srgbClr val="5E6263"/>
                          </a:solidFill>
                          <a:latin typeface="Calibri" panose="020F0502020204030204" pitchFamily="34" charset="0"/>
                          <a:ea typeface="+mn-ea"/>
                          <a:cs typeface="+mn-cs"/>
                        </a:rPr>
                        <a:t>baby</a:t>
                      </a:r>
                    </a:p>
                    <a:p>
                      <a:pPr marL="0" indent="0" algn="l" defTabSz="457200" rtl="0" eaLnBrk="1" latinLnBrk="0" hangingPunct="1">
                        <a:buFont typeface="Arial" panose="020B0604020202020204" pitchFamily="34" charset="0"/>
                        <a:buNone/>
                      </a:pPr>
                      <a:r>
                        <a:rPr lang="en-US" sz="2000" b="0" kern="1200" dirty="0" smtClean="0">
                          <a:solidFill>
                            <a:srgbClr val="5E6263"/>
                          </a:solidFill>
                          <a:latin typeface="Calibri" panose="020F0502020204030204" pitchFamily="34" charset="0"/>
                          <a:ea typeface="+mn-ea"/>
                          <a:cs typeface="+mn-cs"/>
                        </a:rPr>
                        <a:t>24/7</a:t>
                      </a:r>
                      <a:r>
                        <a:rPr lang="en-US" sz="2000" b="0" kern="1200" dirty="0">
                          <a:solidFill>
                            <a:srgbClr val="5E6263"/>
                          </a:solidFill>
                          <a:latin typeface="Calibri" panose="020F0502020204030204" pitchFamily="34" charset="0"/>
                          <a:ea typeface="+mn-ea"/>
                          <a:cs typeface="+mn-cs"/>
                        </a:rPr>
                        <a:t>, 365 days a year</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 xmlns:p14="http://schemas.microsoft.com/office/powerpoint/2010/main" xmlns:a16="http://schemas.microsoft.com/office/drawing/2014/main" val="10003"/>
                  </a:ext>
                </a:extLst>
              </a:tr>
              <a:tr h="913206">
                <a:tc>
                  <a:txBody>
                    <a:bodyPr/>
                    <a:lstStyle/>
                    <a:p>
                      <a:r>
                        <a:rPr lang="en-US" sz="2200" b="1" dirty="0">
                          <a:solidFill>
                            <a:schemeClr val="bg1"/>
                          </a:solidFill>
                          <a:latin typeface="Calibri" panose="020F0502020204030204" pitchFamily="34" charset="0"/>
                        </a:rPr>
                        <a:t>Nurse</a:t>
                      </a:r>
                      <a:r>
                        <a:rPr lang="en-US" sz="2200" b="1" baseline="0" dirty="0">
                          <a:solidFill>
                            <a:schemeClr val="bg1"/>
                          </a:solidFill>
                          <a:latin typeface="Calibri" panose="020F0502020204030204" pitchFamily="34" charset="0"/>
                        </a:rPr>
                        <a:t> Navigator</a:t>
                      </a:r>
                      <a:r>
                        <a:rPr lang="en-US" sz="2200" b="1" baseline="30000" dirty="0">
                          <a:solidFill>
                            <a:schemeClr val="bg1"/>
                          </a:solidFill>
                          <a:latin typeface="Calibri" panose="020F0502020204030204" pitchFamily="34" charset="0"/>
                        </a:rPr>
                        <a:t>SM</a:t>
                      </a:r>
                      <a:r>
                        <a:rPr lang="en-US" sz="2200" b="1" baseline="0" dirty="0">
                          <a:solidFill>
                            <a:schemeClr val="bg1"/>
                          </a:solidFill>
                          <a:latin typeface="Calibri" panose="020F0502020204030204" pitchFamily="34" charset="0"/>
                        </a:rPr>
                        <a:t> program</a:t>
                      </a:r>
                      <a:endParaRPr lang="en-US" sz="2200" b="1" dirty="0">
                        <a:solidFill>
                          <a:schemeClr val="bg1"/>
                        </a:solidFill>
                        <a:latin typeface="Calibri" panose="020F0502020204030204" pitchFamily="34" charset="0"/>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AD9"/>
                    </a:solidFill>
                  </a:tcPr>
                </a:tc>
                <a:tc>
                  <a:txBody>
                    <a:bodyPr/>
                    <a:lstStyle/>
                    <a:p>
                      <a:pPr marL="0" indent="0" algn="l" defTabSz="457200" rtl="0" eaLnBrk="1" latinLnBrk="0" hangingPunct="1">
                        <a:buFont typeface="Arial" panose="020B0604020202020204" pitchFamily="34" charset="0"/>
                        <a:buNone/>
                      </a:pPr>
                      <a:r>
                        <a:rPr lang="en-US" sz="2000" b="0" kern="1200" dirty="0">
                          <a:solidFill>
                            <a:srgbClr val="5E6263"/>
                          </a:solidFill>
                          <a:latin typeface="Calibri" panose="020F0502020204030204" pitchFamily="34" charset="0"/>
                          <a:ea typeface="+mn-ea"/>
                          <a:cs typeface="+mn-cs"/>
                        </a:rPr>
                        <a:t>Support in managing your </a:t>
                      </a:r>
                      <a:r>
                        <a:rPr lang="en-US" sz="2000" b="0" kern="1200" dirty="0" smtClean="0">
                          <a:solidFill>
                            <a:srgbClr val="5E6263"/>
                          </a:solidFill>
                          <a:latin typeface="Calibri" panose="020F0502020204030204" pitchFamily="34" charset="0"/>
                          <a:ea typeface="+mn-ea"/>
                          <a:cs typeface="+mn-cs"/>
                        </a:rPr>
                        <a:t>care</a:t>
                      </a:r>
                    </a:p>
                    <a:p>
                      <a:pPr marL="0" indent="0" algn="l" defTabSz="457200" rtl="0" eaLnBrk="1" latinLnBrk="0" hangingPunct="1">
                        <a:buFont typeface="Arial" panose="020B0604020202020204" pitchFamily="34" charset="0"/>
                        <a:buNone/>
                      </a:pPr>
                      <a:r>
                        <a:rPr lang="en-US" sz="2000" b="0" kern="1200" dirty="0" smtClean="0">
                          <a:solidFill>
                            <a:srgbClr val="5E6263"/>
                          </a:solidFill>
                          <a:latin typeface="Calibri" panose="020F0502020204030204" pitchFamily="34" charset="0"/>
                          <a:ea typeface="+mn-ea"/>
                          <a:cs typeface="+mn-cs"/>
                        </a:rPr>
                        <a:t>Mon </a:t>
                      </a:r>
                      <a:r>
                        <a:rPr lang="en-US" sz="2000" b="0" kern="1200" dirty="0">
                          <a:solidFill>
                            <a:srgbClr val="5E6263"/>
                          </a:solidFill>
                          <a:latin typeface="Calibri" panose="020F0502020204030204" pitchFamily="34" charset="0"/>
                          <a:ea typeface="+mn-ea"/>
                          <a:cs typeface="+mn-cs"/>
                        </a:rPr>
                        <a:t>– Fri, 8 a.m. to 5 p.m., CT</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r>
              <a:tr h="821885">
                <a:tc>
                  <a:txBody>
                    <a:bodyPr/>
                    <a:lstStyle/>
                    <a:p>
                      <a:r>
                        <a:rPr lang="en-US" sz="2200" b="1" dirty="0" smtClean="0">
                          <a:solidFill>
                            <a:schemeClr val="bg1"/>
                          </a:solidFill>
                          <a:latin typeface="Calibri" panose="020F0502020204030204" pitchFamily="34" charset="0"/>
                        </a:rPr>
                        <a:t>Pharmacy</a:t>
                      </a:r>
                      <a:r>
                        <a:rPr lang="en-US" sz="2200" b="1" baseline="0" dirty="0" smtClean="0">
                          <a:solidFill>
                            <a:schemeClr val="bg1"/>
                          </a:solidFill>
                          <a:latin typeface="Calibri" panose="020F0502020204030204" pitchFamily="34" charset="0"/>
                        </a:rPr>
                        <a:t> Navigators</a:t>
                      </a:r>
                      <a:endParaRPr lang="en-US" sz="2200" b="1" dirty="0">
                        <a:solidFill>
                          <a:schemeClr val="bg1"/>
                        </a:solidFill>
                        <a:latin typeface="Calibri" panose="020F0502020204030204" pitchFamily="34" charset="0"/>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AD9"/>
                    </a:solidFill>
                  </a:tcPr>
                </a:tc>
                <a:tc>
                  <a:txBody>
                    <a:bodyPr/>
                    <a:lstStyle/>
                    <a:p>
                      <a:pPr marL="0" indent="0" algn="l" defTabSz="457200" rtl="0" eaLnBrk="1" latinLnBrk="0" hangingPunct="1">
                        <a:buFont typeface="Arial" panose="020B0604020202020204" pitchFamily="34" charset="0"/>
                        <a:buNone/>
                      </a:pPr>
                      <a:r>
                        <a:rPr lang="en-US" sz="2000" b="0" kern="1200" dirty="0" smtClean="0">
                          <a:solidFill>
                            <a:srgbClr val="5E6263"/>
                          </a:solidFill>
                          <a:latin typeface="Calibri" panose="020F0502020204030204" pitchFamily="34" charset="0"/>
                          <a:ea typeface="+mn-ea"/>
                          <a:cs typeface="+mn-cs"/>
                        </a:rPr>
                        <a:t>Help</a:t>
                      </a:r>
                      <a:r>
                        <a:rPr lang="en-US" sz="2000" b="0" kern="1200" baseline="0" dirty="0" smtClean="0">
                          <a:solidFill>
                            <a:srgbClr val="5E6263"/>
                          </a:solidFill>
                          <a:latin typeface="Calibri" panose="020F0502020204030204" pitchFamily="34" charset="0"/>
                          <a:ea typeface="+mn-ea"/>
                          <a:cs typeface="+mn-cs"/>
                        </a:rPr>
                        <a:t> with your medicines </a:t>
                      </a:r>
                    </a:p>
                    <a:p>
                      <a:pPr marL="0" indent="0" algn="l" defTabSz="457200" rtl="0" eaLnBrk="1" latinLnBrk="0" hangingPunct="1">
                        <a:buFont typeface="Arial" panose="020B0604020202020204" pitchFamily="34" charset="0"/>
                        <a:buNone/>
                      </a:pPr>
                      <a:r>
                        <a:rPr lang="en-US" sz="2000" b="0" kern="1200" baseline="0" dirty="0" smtClean="0">
                          <a:solidFill>
                            <a:srgbClr val="5E6263"/>
                          </a:solidFill>
                          <a:latin typeface="Calibri" panose="020F0502020204030204" pitchFamily="34" charset="0"/>
                          <a:ea typeface="+mn-ea"/>
                          <a:cs typeface="+mn-cs"/>
                        </a:rPr>
                        <a:t>Mon – Fri, 8 a.m. to 5 p.m., CT</a:t>
                      </a:r>
                      <a:endParaRPr lang="en-US" sz="2000" b="0" kern="1200" dirty="0">
                        <a:solidFill>
                          <a:srgbClr val="5E6263"/>
                        </a:solidFill>
                        <a:latin typeface="Calibri" panose="020F0502020204030204" pitchFamily="34" charset="0"/>
                        <a:ea typeface="+mn-ea"/>
                        <a:cs typeface="+mn-cs"/>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r>
              <a:tr h="996224">
                <a:tc>
                  <a:txBody>
                    <a:bodyPr/>
                    <a:lstStyle/>
                    <a:p>
                      <a:r>
                        <a:rPr lang="en-US" sz="2200" b="1" dirty="0">
                          <a:solidFill>
                            <a:schemeClr val="bg1"/>
                          </a:solidFill>
                          <a:latin typeface="Calibri" panose="020F0502020204030204" pitchFamily="34" charset="0"/>
                        </a:rPr>
                        <a:t>Behavioral Health Navigators</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009AD9"/>
                    </a:solidFill>
                  </a:tcPr>
                </a:tc>
                <a:tc>
                  <a:txBody>
                    <a:bodyPr/>
                    <a:lstStyle/>
                    <a:p>
                      <a:pPr marL="0" indent="0" algn="l" defTabSz="457200" rtl="0" eaLnBrk="1" latinLnBrk="0" hangingPunct="1">
                        <a:buFont typeface="Arial" panose="020B0604020202020204" pitchFamily="34" charset="0"/>
                        <a:buNone/>
                      </a:pPr>
                      <a:r>
                        <a:rPr lang="en-US" sz="2000" b="0" kern="1200" dirty="0">
                          <a:solidFill>
                            <a:srgbClr val="5E6263"/>
                          </a:solidFill>
                          <a:latin typeface="Calibri" panose="020F0502020204030204" pitchFamily="34" charset="0"/>
                          <a:ea typeface="+mn-ea"/>
                          <a:cs typeface="+mn-cs"/>
                        </a:rPr>
                        <a:t>Help with mental or chemical health </a:t>
                      </a:r>
                      <a:r>
                        <a:rPr lang="en-US" sz="2000" b="0" kern="1200" dirty="0" smtClean="0">
                          <a:solidFill>
                            <a:srgbClr val="5E6263"/>
                          </a:solidFill>
                          <a:latin typeface="Calibri" panose="020F0502020204030204" pitchFamily="34" charset="0"/>
                          <a:ea typeface="+mn-ea"/>
                          <a:cs typeface="+mn-cs"/>
                        </a:rPr>
                        <a:t>benefits</a:t>
                      </a:r>
                    </a:p>
                    <a:p>
                      <a:pPr marL="0" indent="0" algn="l" defTabSz="457200" rtl="0" eaLnBrk="1" latinLnBrk="0" hangingPunct="1">
                        <a:buFont typeface="Arial" panose="020B0604020202020204" pitchFamily="34" charset="0"/>
                        <a:buNone/>
                      </a:pPr>
                      <a:r>
                        <a:rPr lang="en-US" sz="2000" b="0" kern="1200" dirty="0" smtClean="0">
                          <a:solidFill>
                            <a:srgbClr val="5E6263"/>
                          </a:solidFill>
                          <a:latin typeface="Calibri" panose="020F0502020204030204" pitchFamily="34" charset="0"/>
                          <a:ea typeface="+mn-ea"/>
                          <a:cs typeface="+mn-cs"/>
                        </a:rPr>
                        <a:t>Mon </a:t>
                      </a:r>
                      <a:r>
                        <a:rPr lang="en-US" sz="2000" b="0" kern="1200" dirty="0">
                          <a:solidFill>
                            <a:srgbClr val="5E6263"/>
                          </a:solidFill>
                          <a:latin typeface="Calibri" panose="020F0502020204030204" pitchFamily="34" charset="0"/>
                          <a:ea typeface="+mn-ea"/>
                          <a:cs typeface="+mn-cs"/>
                        </a:rPr>
                        <a:t>– Fri, 8 a.m. to 5 p.m., CT</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 xmlns:p14="http://schemas.microsoft.com/office/powerpoint/2010/main"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33513373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type="body" sz="quarter" idx="10"/>
          </p:nvPr>
        </p:nvSpPr>
        <p:spPr/>
        <p:txBody>
          <a:bodyPr/>
          <a:lstStyle/>
          <a:p>
            <a:r>
              <a:rPr lang="en-US" dirty="0" smtClean="0">
                <a:latin typeface="Rockwell" pitchFamily="18" charset="0"/>
              </a:rPr>
              <a:t>Your health </a:t>
            </a:r>
            <a:r>
              <a:rPr lang="en-US" sz="4000" dirty="0" smtClean="0">
                <a:solidFill>
                  <a:srgbClr val="3365A2"/>
                </a:solidFill>
                <a:latin typeface="Rockwell" pitchFamily="18" charset="0"/>
              </a:rPr>
              <a:t>on the go</a:t>
            </a:r>
            <a:endParaRPr lang="en-US" sz="4000" dirty="0">
              <a:solidFill>
                <a:srgbClr val="3365A2"/>
              </a:solidFill>
              <a:latin typeface="Rockwell" pitchFamily="18" charset="0"/>
            </a:endParaRPr>
          </a:p>
        </p:txBody>
      </p:sp>
      <p:sp>
        <p:nvSpPr>
          <p:cNvPr id="5" name="Text Placeholder 4"/>
          <p:cNvSpPr>
            <a:spLocks noGrp="1"/>
          </p:cNvSpPr>
          <p:nvPr>
            <p:ph type="body" sz="quarter" idx="13"/>
          </p:nvPr>
        </p:nvSpPr>
        <p:spPr>
          <a:xfrm>
            <a:off x="7552958" y="2013594"/>
            <a:ext cx="1591042" cy="2896834"/>
          </a:xfrm>
        </p:spPr>
        <p:txBody>
          <a:bodyPr/>
          <a:lstStyle/>
          <a:p>
            <a:r>
              <a:rPr lang="en-US" dirty="0" smtClean="0"/>
              <a:t>Get the help you need, even after hours.”</a:t>
            </a:r>
            <a:endParaRPr lang="en-US" dirty="0"/>
          </a:p>
        </p:txBody>
      </p:sp>
      <p:sp>
        <p:nvSpPr>
          <p:cNvPr id="8" name="Rounded Rectangle 7"/>
          <p:cNvSpPr/>
          <p:nvPr/>
        </p:nvSpPr>
        <p:spPr>
          <a:xfrm>
            <a:off x="457200" y="1925257"/>
            <a:ext cx="1927654" cy="914400"/>
          </a:xfrm>
          <a:prstGeom prst="round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dirty="0">
                <a:solidFill>
                  <a:prstClr val="white"/>
                </a:solidFill>
              </a:rPr>
              <a:t>See recent claims and how much you owe</a:t>
            </a:r>
          </a:p>
        </p:txBody>
      </p:sp>
      <p:sp>
        <p:nvSpPr>
          <p:cNvPr id="18" name="Rounded Rectangle 17"/>
          <p:cNvSpPr/>
          <p:nvPr/>
        </p:nvSpPr>
        <p:spPr>
          <a:xfrm>
            <a:off x="4920536" y="3996027"/>
            <a:ext cx="1929384" cy="914400"/>
          </a:xfrm>
          <a:prstGeom prst="round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dirty="0">
                <a:solidFill>
                  <a:prstClr val="white"/>
                </a:solidFill>
              </a:rPr>
              <a:t>Search for doctors or clinics</a:t>
            </a:r>
          </a:p>
        </p:txBody>
      </p:sp>
      <p:sp>
        <p:nvSpPr>
          <p:cNvPr id="19" name="Rounded Rectangle 18"/>
          <p:cNvSpPr/>
          <p:nvPr/>
        </p:nvSpPr>
        <p:spPr>
          <a:xfrm>
            <a:off x="457200" y="3291687"/>
            <a:ext cx="1929384" cy="914400"/>
          </a:xfrm>
          <a:prstGeom prst="round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dirty="0">
                <a:solidFill>
                  <a:prstClr val="white"/>
                </a:solidFill>
              </a:rPr>
              <a:t>Check your balances</a:t>
            </a:r>
          </a:p>
        </p:txBody>
      </p:sp>
      <p:sp>
        <p:nvSpPr>
          <p:cNvPr id="20" name="Rounded Rectangle 19"/>
          <p:cNvSpPr/>
          <p:nvPr/>
        </p:nvSpPr>
        <p:spPr>
          <a:xfrm>
            <a:off x="4920536" y="2549464"/>
            <a:ext cx="1929384" cy="914400"/>
          </a:xfrm>
          <a:prstGeom prst="round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dirty="0">
                <a:solidFill>
                  <a:prstClr val="white"/>
                </a:solidFill>
              </a:rPr>
              <a:t>Get estimates, specific to </a:t>
            </a:r>
            <a:br>
              <a:rPr lang="en-US" sz="2000" dirty="0">
                <a:solidFill>
                  <a:prstClr val="white"/>
                </a:solidFill>
              </a:rPr>
            </a:br>
            <a:r>
              <a:rPr lang="en-US" sz="2000" dirty="0">
                <a:solidFill>
                  <a:prstClr val="white"/>
                </a:solidFill>
              </a:rPr>
              <a:t>your plan</a:t>
            </a:r>
          </a:p>
        </p:txBody>
      </p:sp>
      <p:sp>
        <p:nvSpPr>
          <p:cNvPr id="21" name="Rounded Rectangle 20"/>
          <p:cNvSpPr/>
          <p:nvPr/>
        </p:nvSpPr>
        <p:spPr>
          <a:xfrm>
            <a:off x="457200" y="4658117"/>
            <a:ext cx="1929384" cy="914400"/>
          </a:xfrm>
          <a:prstGeom prst="round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dirty="0">
                <a:solidFill>
                  <a:prstClr val="white"/>
                </a:solidFill>
              </a:rPr>
              <a:t>View and fax your member </a:t>
            </a:r>
            <a:br>
              <a:rPr lang="en-US" sz="2000" dirty="0">
                <a:solidFill>
                  <a:prstClr val="white"/>
                </a:solidFill>
              </a:rPr>
            </a:br>
            <a:r>
              <a:rPr lang="en-US" sz="2000" dirty="0">
                <a:solidFill>
                  <a:prstClr val="white"/>
                </a:solidFill>
              </a:rPr>
              <a:t>ID card</a:t>
            </a:r>
          </a:p>
        </p:txBody>
      </p:sp>
      <p:grpSp>
        <p:nvGrpSpPr>
          <p:cNvPr id="2" name="Group 8"/>
          <p:cNvGrpSpPr/>
          <p:nvPr/>
        </p:nvGrpSpPr>
        <p:grpSpPr>
          <a:xfrm>
            <a:off x="2478905" y="1535257"/>
            <a:ext cx="2441631" cy="4673038"/>
            <a:chOff x="0" y="0"/>
            <a:chExt cx="1224280" cy="2343150"/>
          </a:xfrm>
        </p:grpSpPr>
        <p:pic>
          <p:nvPicPr>
            <p:cNvPr id="10" name="Picture 9"/>
            <p:cNvPicPr>
              <a:picLocks noChangeAspect="1"/>
            </p:cNvPicPr>
            <p:nvPr/>
          </p:nvPicPr>
          <p:blipFill>
            <a:blip r:embed="rId4" cstate="email">
              <a:clrChange>
                <a:clrFrom>
                  <a:srgbClr val="F2F2F2"/>
                </a:clrFrom>
                <a:clrTo>
                  <a:srgbClr val="F2F2F2">
                    <a:alpha val="0"/>
                  </a:srgbClr>
                </a:clrTo>
              </a:clrChange>
              <a:extLst>
                <a:ext uri="{28A0092B-C50C-407E-A947-70E740481C1C}">
                  <a14:useLocalDpi xmlns:a14="http://schemas.microsoft.com/office/drawing/2010/main" val="0"/>
                </a:ext>
              </a:extLst>
            </a:blip>
            <a:stretch>
              <a:fillRect/>
            </a:stretch>
          </p:blipFill>
          <p:spPr>
            <a:xfrm>
              <a:off x="0" y="0"/>
              <a:ext cx="1224280" cy="2343150"/>
            </a:xfrm>
            <a:prstGeom prst="rect">
              <a:avLst/>
            </a:prstGeom>
            <a:effectLst>
              <a:outerShdw blurRad="50800" dist="38100" dir="5400000" algn="t" rotWithShape="0">
                <a:prstClr val="black">
                  <a:alpha val="40000"/>
                </a:prstClr>
              </a:outerShdw>
            </a:effectLst>
          </p:spPr>
        </p:pic>
        <p:pic>
          <p:nvPicPr>
            <p:cNvPr id="11" name="Picture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28264" y="281354"/>
              <a:ext cx="967740" cy="1721485"/>
            </a:xfrm>
            <a:prstGeom prst="rect">
              <a:avLst/>
            </a:prstGeom>
            <a:ln w="9525">
              <a:noFill/>
            </a:ln>
          </p:spPr>
        </p:pic>
      </p:grpSp>
    </p:spTree>
    <p:custDataLst>
      <p:tags r:id="rId1"/>
    </p:custDataLst>
    <p:extLst>
      <p:ext uri="{BB962C8B-B14F-4D97-AF65-F5344CB8AC3E}">
        <p14:creationId xmlns:p14="http://schemas.microsoft.com/office/powerpoint/2010/main" val="14645412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type="body" sz="quarter" idx="10"/>
          </p:nvPr>
        </p:nvSpPr>
        <p:spPr/>
        <p:txBody>
          <a:bodyPr/>
          <a:lstStyle/>
          <a:p>
            <a:r>
              <a:rPr lang="en-US" sz="4000" dirty="0" smtClean="0">
                <a:solidFill>
                  <a:srgbClr val="3365A2"/>
                </a:solidFill>
                <a:latin typeface="Rockwell" pitchFamily="18" charset="0"/>
              </a:rPr>
              <a:t>Get help with </a:t>
            </a:r>
            <a:br>
              <a:rPr lang="en-US" sz="4000" dirty="0" smtClean="0">
                <a:solidFill>
                  <a:srgbClr val="3365A2"/>
                </a:solidFill>
                <a:latin typeface="Rockwell" pitchFamily="18" charset="0"/>
              </a:rPr>
            </a:br>
            <a:r>
              <a:rPr lang="en-US" sz="4000" dirty="0" smtClean="0">
                <a:solidFill>
                  <a:srgbClr val="3365A2"/>
                </a:solidFill>
                <a:latin typeface="Rockwell" pitchFamily="18" charset="0"/>
              </a:rPr>
              <a:t>your medicine</a:t>
            </a:r>
            <a:endParaRPr lang="en-US" sz="4000" dirty="0">
              <a:solidFill>
                <a:srgbClr val="3365A2"/>
              </a:solidFill>
              <a:latin typeface="Rockwell" pitchFamily="18" charset="0"/>
            </a:endParaRPr>
          </a:p>
        </p:txBody>
      </p:sp>
      <p:sp>
        <p:nvSpPr>
          <p:cNvPr id="5" name="Text Placeholder 4"/>
          <p:cNvSpPr>
            <a:spLocks noGrp="1"/>
          </p:cNvSpPr>
          <p:nvPr>
            <p:ph type="body" sz="quarter" idx="13"/>
          </p:nvPr>
        </p:nvSpPr>
        <p:spPr/>
        <p:txBody>
          <a:bodyPr/>
          <a:lstStyle/>
          <a:p>
            <a:r>
              <a:rPr lang="en-US" dirty="0" smtClean="0"/>
              <a:t>Your </a:t>
            </a:r>
            <a:r>
              <a:rPr lang="en-US" dirty="0"/>
              <a:t>health plan has lots of ways to manage your medicines too</a:t>
            </a:r>
            <a:r>
              <a:rPr lang="en-US" dirty="0" smtClean="0"/>
              <a:t>.”</a:t>
            </a:r>
            <a:endParaRPr lang="en-US" dirty="0"/>
          </a:p>
        </p:txBody>
      </p:sp>
      <p:graphicFrame>
        <p:nvGraphicFramePr>
          <p:cNvPr id="13" name="Diagram 12"/>
          <p:cNvGraphicFramePr/>
          <p:nvPr>
            <p:extLst>
              <p:ext uri="{D42A27DB-BD31-4B8C-83A1-F6EECF244321}">
                <p14:modId xmlns:p14="http://schemas.microsoft.com/office/powerpoint/2010/main" val="268038096"/>
              </p:ext>
            </p:extLst>
          </p:nvPr>
        </p:nvGraphicFramePr>
        <p:xfrm>
          <a:off x="-228599" y="2298466"/>
          <a:ext cx="7266828" cy="46519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5" name="Picture 14"/>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5117272" y="2298704"/>
            <a:ext cx="1339539" cy="1085309"/>
          </a:xfrm>
          <a:prstGeom prst="rect">
            <a:avLst/>
          </a:prstGeom>
        </p:spPr>
      </p:pic>
      <p:pic>
        <p:nvPicPr>
          <p:cNvPr id="16" name="Picture 15"/>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802381" y="2298466"/>
            <a:ext cx="1019761" cy="1084484"/>
          </a:xfrm>
          <a:prstGeom prst="rect">
            <a:avLst/>
          </a:prstGeom>
        </p:spPr>
      </p:pic>
      <p:pic>
        <p:nvPicPr>
          <p:cNvPr id="17" name="Picture 16"/>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3203007" y="2285672"/>
            <a:ext cx="818119" cy="1084484"/>
          </a:xfrm>
          <a:prstGeom prst="rect">
            <a:avLst/>
          </a:prstGeom>
        </p:spPr>
      </p:pic>
      <p:sp>
        <p:nvSpPr>
          <p:cNvPr id="12" name="TextBox 11"/>
          <p:cNvSpPr txBox="1"/>
          <p:nvPr/>
        </p:nvSpPr>
        <p:spPr>
          <a:xfrm>
            <a:off x="237903" y="6009173"/>
            <a:ext cx="4141592" cy="369332"/>
          </a:xfrm>
          <a:prstGeom prst="rect">
            <a:avLst/>
          </a:prstGeom>
          <a:noFill/>
        </p:spPr>
        <p:txBody>
          <a:bodyPr wrap="square" rtlCol="0">
            <a:spAutoFit/>
          </a:bodyPr>
          <a:lstStyle/>
          <a:p>
            <a:pPr defTabSz="457200"/>
            <a:r>
              <a:rPr lang="en-US" b="1" dirty="0" smtClean="0">
                <a:solidFill>
                  <a:srgbClr val="4D4D4F"/>
                </a:solidFill>
              </a:rPr>
              <a:t>healthpartners.com/pharmacy</a:t>
            </a:r>
            <a:endParaRPr lang="en-US" b="1" dirty="0">
              <a:solidFill>
                <a:srgbClr val="4D4D4F"/>
              </a:solidFill>
            </a:endParaRPr>
          </a:p>
        </p:txBody>
      </p:sp>
    </p:spTree>
    <p:custDataLst>
      <p:tags r:id="rId1"/>
    </p:custDataLst>
    <p:extLst>
      <p:ext uri="{BB962C8B-B14F-4D97-AF65-F5344CB8AC3E}">
        <p14:creationId xmlns:p14="http://schemas.microsoft.com/office/powerpoint/2010/main" val="39060789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type="body" sz="quarter" idx="10"/>
          </p:nvPr>
        </p:nvSpPr>
        <p:spPr/>
        <p:txBody>
          <a:bodyPr/>
          <a:lstStyle/>
          <a:p>
            <a:r>
              <a:rPr lang="en-US" sz="4000" dirty="0" smtClean="0">
                <a:solidFill>
                  <a:srgbClr val="3365A2"/>
                </a:solidFill>
                <a:latin typeface="Rockwell" pitchFamily="18" charset="0"/>
              </a:rPr>
              <a:t>Healthy choices = hefty savings</a:t>
            </a:r>
            <a:endParaRPr lang="en-US" sz="4000" dirty="0">
              <a:solidFill>
                <a:srgbClr val="3365A2"/>
              </a:solidFill>
              <a:latin typeface="Rockwell" pitchFamily="18" charset="0"/>
            </a:endParaRPr>
          </a:p>
        </p:txBody>
      </p:sp>
      <p:sp>
        <p:nvSpPr>
          <p:cNvPr id="5" name="Text Placeholder 4"/>
          <p:cNvSpPr>
            <a:spLocks noGrp="1"/>
          </p:cNvSpPr>
          <p:nvPr>
            <p:ph type="body" sz="quarter" idx="13"/>
          </p:nvPr>
        </p:nvSpPr>
        <p:spPr/>
        <p:txBody>
          <a:bodyPr/>
          <a:lstStyle/>
          <a:p>
            <a:r>
              <a:rPr lang="en-US" dirty="0" smtClean="0"/>
              <a:t>A </a:t>
            </a:r>
            <a:r>
              <a:rPr lang="en-US" dirty="0"/>
              <a:t>little support – and savings – can help you be healthy</a:t>
            </a:r>
            <a:r>
              <a:rPr lang="en-US" dirty="0" smtClean="0"/>
              <a:t>.”</a:t>
            </a:r>
            <a:endParaRPr lang="en-US" dirty="0"/>
          </a:p>
        </p:txBody>
      </p:sp>
      <p:pic>
        <p:nvPicPr>
          <p:cNvPr id="40" name="Picture 3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315106" y="1211962"/>
            <a:ext cx="3712504" cy="4774057"/>
          </a:xfrm>
          <a:prstGeom prst="rect">
            <a:avLst/>
          </a:prstGeom>
        </p:spPr>
      </p:pic>
      <p:sp>
        <p:nvSpPr>
          <p:cNvPr id="41" name="TextBox 40"/>
          <p:cNvSpPr txBox="1"/>
          <p:nvPr/>
        </p:nvSpPr>
        <p:spPr>
          <a:xfrm>
            <a:off x="1645343" y="2354255"/>
            <a:ext cx="5052029" cy="3447098"/>
          </a:xfrm>
          <a:prstGeom prst="rect">
            <a:avLst/>
          </a:prstGeom>
          <a:noFill/>
        </p:spPr>
        <p:txBody>
          <a:bodyPr wrap="square" rtlCol="0">
            <a:spAutoFit/>
          </a:bodyPr>
          <a:lstStyle/>
          <a:p>
            <a:pPr algn="ctr" defTabSz="457200"/>
            <a:r>
              <a:rPr lang="en-US" sz="2800" dirty="0">
                <a:solidFill>
                  <a:srgbClr val="5E6263"/>
                </a:solidFill>
              </a:rPr>
              <a:t>Eyewear</a:t>
            </a:r>
          </a:p>
          <a:p>
            <a:pPr algn="ctr" defTabSz="457200"/>
            <a:endParaRPr lang="en-US" sz="1000" dirty="0">
              <a:solidFill>
                <a:srgbClr val="5E6263"/>
              </a:solidFill>
            </a:endParaRPr>
          </a:p>
          <a:p>
            <a:pPr algn="ctr" defTabSz="457200"/>
            <a:r>
              <a:rPr lang="en-US" sz="2800" dirty="0">
                <a:solidFill>
                  <a:srgbClr val="5E6263"/>
                </a:solidFill>
              </a:rPr>
              <a:t>Swim lessons</a:t>
            </a:r>
          </a:p>
          <a:p>
            <a:pPr algn="ctr" defTabSz="457200"/>
            <a:endParaRPr lang="en-US" sz="1000" dirty="0">
              <a:solidFill>
                <a:srgbClr val="5E6263"/>
              </a:solidFill>
            </a:endParaRPr>
          </a:p>
          <a:p>
            <a:pPr algn="ctr" defTabSz="457200"/>
            <a:r>
              <a:rPr lang="en-US" sz="2800" dirty="0">
                <a:solidFill>
                  <a:srgbClr val="5E6263"/>
                </a:solidFill>
              </a:rPr>
              <a:t>Recreational equipment</a:t>
            </a:r>
          </a:p>
          <a:p>
            <a:pPr algn="ctr" defTabSz="457200"/>
            <a:endParaRPr lang="en-US" sz="1000" dirty="0">
              <a:solidFill>
                <a:srgbClr val="5E6263"/>
              </a:solidFill>
            </a:endParaRPr>
          </a:p>
          <a:p>
            <a:pPr algn="ctr" defTabSz="457200"/>
            <a:r>
              <a:rPr lang="en-US" sz="2800" dirty="0">
                <a:solidFill>
                  <a:srgbClr val="5E6263"/>
                </a:solidFill>
              </a:rPr>
              <a:t>Healthy mom and baby products</a:t>
            </a:r>
          </a:p>
          <a:p>
            <a:pPr algn="ctr" defTabSz="457200"/>
            <a:endParaRPr lang="en-US" sz="1000" dirty="0">
              <a:solidFill>
                <a:srgbClr val="5E6263"/>
              </a:solidFill>
            </a:endParaRPr>
          </a:p>
          <a:p>
            <a:pPr algn="ctr" defTabSz="457200"/>
            <a:r>
              <a:rPr lang="en-US" sz="2800" dirty="0">
                <a:solidFill>
                  <a:srgbClr val="5E6263"/>
                </a:solidFill>
              </a:rPr>
              <a:t>Healthy eating delivery services</a:t>
            </a:r>
          </a:p>
          <a:p>
            <a:pPr algn="ctr" defTabSz="457200"/>
            <a:endParaRPr lang="en-US" sz="1000" dirty="0">
              <a:solidFill>
                <a:srgbClr val="5E6263"/>
              </a:solidFill>
            </a:endParaRPr>
          </a:p>
          <a:p>
            <a:pPr algn="ctr" defTabSz="457200"/>
            <a:r>
              <a:rPr lang="en-US" sz="2800" dirty="0">
                <a:solidFill>
                  <a:srgbClr val="5E6263"/>
                </a:solidFill>
              </a:rPr>
              <a:t>And more!</a:t>
            </a:r>
          </a:p>
        </p:txBody>
      </p:sp>
      <p:sp>
        <p:nvSpPr>
          <p:cNvPr id="10" name="TextBox 9"/>
          <p:cNvSpPr txBox="1"/>
          <p:nvPr/>
        </p:nvSpPr>
        <p:spPr>
          <a:xfrm>
            <a:off x="237903" y="6009173"/>
            <a:ext cx="4141592" cy="369332"/>
          </a:xfrm>
          <a:prstGeom prst="rect">
            <a:avLst/>
          </a:prstGeom>
          <a:noFill/>
        </p:spPr>
        <p:txBody>
          <a:bodyPr wrap="square" rtlCol="0">
            <a:spAutoFit/>
          </a:bodyPr>
          <a:lstStyle/>
          <a:p>
            <a:pPr defTabSz="457200"/>
            <a:r>
              <a:rPr lang="en-US" b="1" dirty="0" smtClean="0">
                <a:solidFill>
                  <a:srgbClr val="4D4D4F"/>
                </a:solidFill>
              </a:rPr>
              <a:t>healthpartners.com/discounts</a:t>
            </a:r>
            <a:endParaRPr lang="en-US" b="1" dirty="0">
              <a:solidFill>
                <a:srgbClr val="4D4D4F"/>
              </a:solidFill>
            </a:endParaRPr>
          </a:p>
        </p:txBody>
      </p:sp>
    </p:spTree>
    <p:custDataLst>
      <p:tags r:id="rId1"/>
    </p:custDataLst>
    <p:extLst>
      <p:ext uri="{BB962C8B-B14F-4D97-AF65-F5344CB8AC3E}">
        <p14:creationId xmlns:p14="http://schemas.microsoft.com/office/powerpoint/2010/main" val="23042232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4"/>
          <p:cNvSpPr txBox="1">
            <a:spLocks noChangeArrowheads="1"/>
          </p:cNvSpPr>
          <p:nvPr/>
        </p:nvSpPr>
        <p:spPr bwMode="auto">
          <a:xfrm>
            <a:off x="609600" y="1828800"/>
            <a:ext cx="8077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spcBef>
                <a:spcPct val="0"/>
              </a:spcBef>
              <a:spcAft>
                <a:spcPct val="0"/>
              </a:spcAft>
              <a:buFontTx/>
              <a:buNone/>
            </a:pPr>
            <a:endParaRPr lang="en-US" altLang="en-US" sz="1800" b="1">
              <a:solidFill>
                <a:srgbClr val="000000"/>
              </a:solidFill>
              <a:cs typeface="Arial" charset="0"/>
            </a:endParaRPr>
          </a:p>
        </p:txBody>
      </p:sp>
      <p:sp>
        <p:nvSpPr>
          <p:cNvPr id="6148" name="Rectangle 3"/>
          <p:cNvSpPr txBox="1">
            <a:spLocks noChangeArrowheads="1"/>
          </p:cNvSpPr>
          <p:nvPr/>
        </p:nvSpPr>
        <p:spPr bwMode="auto">
          <a:xfrm>
            <a:off x="381000" y="1002225"/>
            <a:ext cx="8107878" cy="5402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marL="342900" indent="-342900"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lvl="1" algn="ctr" fontAlgn="base">
              <a:lnSpc>
                <a:spcPct val="80000"/>
              </a:lnSpc>
              <a:spcAft>
                <a:spcPct val="0"/>
              </a:spcAft>
              <a:buFont typeface="Wingdings" pitchFamily="2" charset="2"/>
              <a:buNone/>
            </a:pPr>
            <a:endParaRPr lang="en-US" altLang="en-US" sz="1100" b="1" dirty="0">
              <a:solidFill>
                <a:srgbClr val="000000"/>
              </a:solidFill>
              <a:latin typeface="Calibri" pitchFamily="34" charset="0"/>
              <a:cs typeface="Arial" charset="0"/>
            </a:endParaRPr>
          </a:p>
          <a:p>
            <a:pPr marL="457200" lvl="1" indent="0" fontAlgn="base">
              <a:lnSpc>
                <a:spcPct val="80000"/>
              </a:lnSpc>
              <a:spcAft>
                <a:spcPct val="0"/>
              </a:spcAft>
              <a:buClr>
                <a:srgbClr val="0070C0"/>
              </a:buClr>
              <a:buNone/>
            </a:pPr>
            <a:endParaRPr lang="en-US" altLang="en-US" sz="500" b="1" dirty="0" smtClean="0">
              <a:latin typeface="Calibri" pitchFamily="34" charset="0"/>
              <a:cs typeface="Arial" charset="0"/>
            </a:endParaRPr>
          </a:p>
          <a:p>
            <a:pPr marL="457200" lvl="1" indent="0" fontAlgn="base">
              <a:lnSpc>
                <a:spcPct val="80000"/>
              </a:lnSpc>
              <a:spcAft>
                <a:spcPct val="0"/>
              </a:spcAft>
              <a:buClr>
                <a:srgbClr val="0070C0"/>
              </a:buClr>
              <a:buNone/>
            </a:pPr>
            <a:endParaRPr lang="en-US" altLang="en-US" sz="2400" b="1" dirty="0" smtClean="0">
              <a:solidFill>
                <a:srgbClr val="000000"/>
              </a:solidFill>
              <a:latin typeface="Calibri" pitchFamily="34" charset="0"/>
              <a:cs typeface="Arial" charset="0"/>
            </a:endParaRPr>
          </a:p>
          <a:p>
            <a:pPr marL="457200" lvl="1" indent="0" fontAlgn="base">
              <a:lnSpc>
                <a:spcPct val="80000"/>
              </a:lnSpc>
              <a:spcAft>
                <a:spcPct val="0"/>
              </a:spcAft>
              <a:buClr>
                <a:srgbClr val="0070C0"/>
              </a:buClr>
              <a:buNone/>
            </a:pPr>
            <a:endParaRPr lang="en-US" altLang="en-US" sz="2400" b="1" dirty="0">
              <a:solidFill>
                <a:srgbClr val="000000"/>
              </a:solidFill>
              <a:latin typeface="Calibri" pitchFamily="34" charset="0"/>
              <a:cs typeface="Arial" charset="0"/>
            </a:endParaRPr>
          </a:p>
          <a:p>
            <a:pPr marL="457200" lvl="1" indent="0" fontAlgn="base">
              <a:lnSpc>
                <a:spcPct val="80000"/>
              </a:lnSpc>
              <a:spcAft>
                <a:spcPct val="0"/>
              </a:spcAft>
              <a:buClr>
                <a:srgbClr val="0070C0"/>
              </a:buClr>
              <a:buNone/>
            </a:pPr>
            <a:endParaRPr lang="en-US" altLang="en-US" sz="2400" b="1" dirty="0">
              <a:solidFill>
                <a:srgbClr val="000000"/>
              </a:solidFill>
              <a:latin typeface="Calibri" pitchFamily="34" charset="0"/>
              <a:cs typeface="Arial" charset="0"/>
            </a:endParaRPr>
          </a:p>
          <a:p>
            <a:pPr marL="0" indent="0">
              <a:buNone/>
            </a:pPr>
            <a:endParaRPr lang="en-US" sz="1000" dirty="0"/>
          </a:p>
          <a:p>
            <a:pPr marL="0" indent="0">
              <a:buNone/>
            </a:pPr>
            <a:endParaRPr lang="en-US" sz="1000" dirty="0"/>
          </a:p>
          <a:p>
            <a:pPr marL="914400" lvl="2" indent="0" fontAlgn="base">
              <a:lnSpc>
                <a:spcPct val="80000"/>
              </a:lnSpc>
              <a:spcAft>
                <a:spcPct val="0"/>
              </a:spcAft>
              <a:buClr>
                <a:srgbClr val="0070C0"/>
              </a:buClr>
              <a:buNone/>
            </a:pPr>
            <a:endParaRPr lang="en-US" altLang="en-US" sz="1600" b="1" dirty="0" smtClean="0">
              <a:solidFill>
                <a:srgbClr val="000000"/>
              </a:solidFill>
              <a:latin typeface="Calibri" pitchFamily="34" charset="0"/>
              <a:cs typeface="Arial" charset="0"/>
            </a:endParaRPr>
          </a:p>
        </p:txBody>
      </p:sp>
      <p:sp>
        <p:nvSpPr>
          <p:cNvPr id="6" name="Rectangle 1"/>
          <p:cNvSpPr>
            <a:spLocks noChangeArrowheads="1"/>
          </p:cNvSpPr>
          <p:nvPr/>
        </p:nvSpPr>
        <p:spPr bwMode="auto">
          <a:xfrm>
            <a:off x="1038225" y="399312"/>
            <a:ext cx="67167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fontAlgn="base">
              <a:spcBef>
                <a:spcPct val="0"/>
              </a:spcBef>
              <a:spcAft>
                <a:spcPct val="0"/>
              </a:spcAft>
              <a:buFontTx/>
              <a:buNone/>
            </a:pPr>
            <a:r>
              <a:rPr lang="en-US" altLang="en-US" sz="2800" b="1" dirty="0" smtClean="0">
                <a:solidFill>
                  <a:srgbClr val="0066CC"/>
                </a:solidFill>
                <a:cs typeface="Arial" charset="0"/>
              </a:rPr>
              <a:t> </a:t>
            </a:r>
            <a:endParaRPr lang="en-US" altLang="en-US" sz="2800" b="1" dirty="0">
              <a:solidFill>
                <a:srgbClr val="0066CC"/>
              </a:solidFill>
              <a:cs typeface="Arial" charset="0"/>
            </a:endParaRPr>
          </a:p>
        </p:txBody>
      </p:sp>
      <p:sp>
        <p:nvSpPr>
          <p:cNvPr id="7" name="Title 3"/>
          <p:cNvSpPr txBox="1">
            <a:spLocks/>
          </p:cNvSpPr>
          <p:nvPr/>
        </p:nvSpPr>
        <p:spPr bwMode="auto">
          <a:xfrm>
            <a:off x="367439" y="203117"/>
            <a:ext cx="8321040" cy="871257"/>
          </a:xfrm>
          <a:prstGeom prst="rect">
            <a:avLst/>
          </a:prstGeom>
          <a:noFill/>
          <a:ln w="9525">
            <a:noFill/>
            <a:miter lim="800000"/>
            <a:headEnd/>
            <a:tailEnd/>
          </a:ln>
        </p:spPr>
        <p:txBody>
          <a:bodyPr vert="horz" wrap="square" lIns="80067" tIns="40039" rIns="80067" bIns="40039" numCol="1" anchor="ctr" anchorCtr="0" compatLnSpc="1">
            <a:prstTxWarp prst="textNoShape">
              <a:avLst/>
            </a:prstTxWarp>
          </a:bodyPr>
          <a:lstStyle>
            <a:lvl1pPr algn="ctr" defTabSz="799667" rtl="0" eaLnBrk="1" fontAlgn="base" hangingPunct="1">
              <a:spcBef>
                <a:spcPct val="0"/>
              </a:spcBef>
              <a:spcAft>
                <a:spcPct val="0"/>
              </a:spcAft>
              <a:defRPr sz="2800">
                <a:solidFill>
                  <a:schemeClr val="tx2"/>
                </a:solidFill>
                <a:latin typeface="Arial" panose="020B0604020202020204" pitchFamily="34" charset="0"/>
                <a:ea typeface="+mj-ea"/>
                <a:cs typeface="Arial" panose="020B0604020202020204" pitchFamily="34" charset="0"/>
              </a:defRPr>
            </a:lvl1pPr>
            <a:lvl2pPr algn="l" defTabSz="799667" rtl="0" eaLnBrk="1" fontAlgn="base" hangingPunct="1">
              <a:spcBef>
                <a:spcPct val="0"/>
              </a:spcBef>
              <a:spcAft>
                <a:spcPct val="0"/>
              </a:spcAft>
              <a:defRPr sz="2000">
                <a:solidFill>
                  <a:schemeClr val="tx2"/>
                </a:solidFill>
                <a:latin typeface="ScalaSansLF-Bold" pitchFamily="2" charset="0"/>
              </a:defRPr>
            </a:lvl2pPr>
            <a:lvl3pPr algn="l" defTabSz="799667" rtl="0" eaLnBrk="1" fontAlgn="base" hangingPunct="1">
              <a:spcBef>
                <a:spcPct val="0"/>
              </a:spcBef>
              <a:spcAft>
                <a:spcPct val="0"/>
              </a:spcAft>
              <a:defRPr sz="2000">
                <a:solidFill>
                  <a:schemeClr val="tx2"/>
                </a:solidFill>
                <a:latin typeface="ScalaSansLF-Bold" pitchFamily="2" charset="0"/>
              </a:defRPr>
            </a:lvl3pPr>
            <a:lvl4pPr algn="l" defTabSz="799667" rtl="0" eaLnBrk="1" fontAlgn="base" hangingPunct="1">
              <a:spcBef>
                <a:spcPct val="0"/>
              </a:spcBef>
              <a:spcAft>
                <a:spcPct val="0"/>
              </a:spcAft>
              <a:defRPr sz="2000">
                <a:solidFill>
                  <a:schemeClr val="tx2"/>
                </a:solidFill>
                <a:latin typeface="ScalaSansLF-Bold" pitchFamily="2" charset="0"/>
              </a:defRPr>
            </a:lvl4pPr>
            <a:lvl5pPr algn="l" defTabSz="799667" rtl="0" eaLnBrk="1" fontAlgn="base" hangingPunct="1">
              <a:spcBef>
                <a:spcPct val="0"/>
              </a:spcBef>
              <a:spcAft>
                <a:spcPct val="0"/>
              </a:spcAft>
              <a:defRPr sz="2000">
                <a:solidFill>
                  <a:schemeClr val="tx2"/>
                </a:solidFill>
                <a:latin typeface="ScalaSansLF-Bold" pitchFamily="2" charset="0"/>
              </a:defRPr>
            </a:lvl5pPr>
            <a:lvl6pPr marL="359682" algn="l" defTabSz="801834" rtl="0" eaLnBrk="1" fontAlgn="base" hangingPunct="1">
              <a:spcBef>
                <a:spcPct val="0"/>
              </a:spcBef>
              <a:spcAft>
                <a:spcPct val="0"/>
              </a:spcAft>
              <a:defRPr sz="2000">
                <a:solidFill>
                  <a:schemeClr val="tx2"/>
                </a:solidFill>
                <a:latin typeface="ScalaSansLF-Bold" pitchFamily="2" charset="0"/>
              </a:defRPr>
            </a:lvl6pPr>
            <a:lvl7pPr marL="719358" algn="l" defTabSz="801834" rtl="0" eaLnBrk="1" fontAlgn="base" hangingPunct="1">
              <a:spcBef>
                <a:spcPct val="0"/>
              </a:spcBef>
              <a:spcAft>
                <a:spcPct val="0"/>
              </a:spcAft>
              <a:defRPr sz="2000">
                <a:solidFill>
                  <a:schemeClr val="tx2"/>
                </a:solidFill>
                <a:latin typeface="ScalaSansLF-Bold" pitchFamily="2" charset="0"/>
              </a:defRPr>
            </a:lvl7pPr>
            <a:lvl8pPr marL="1079064" algn="l" defTabSz="801834" rtl="0" eaLnBrk="1" fontAlgn="base" hangingPunct="1">
              <a:spcBef>
                <a:spcPct val="0"/>
              </a:spcBef>
              <a:spcAft>
                <a:spcPct val="0"/>
              </a:spcAft>
              <a:defRPr sz="2000">
                <a:solidFill>
                  <a:schemeClr val="tx2"/>
                </a:solidFill>
                <a:latin typeface="ScalaSansLF-Bold" pitchFamily="2" charset="0"/>
              </a:defRPr>
            </a:lvl8pPr>
            <a:lvl9pPr marL="1438744" algn="l" defTabSz="801834" rtl="0" eaLnBrk="1" fontAlgn="base" hangingPunct="1">
              <a:spcBef>
                <a:spcPct val="0"/>
              </a:spcBef>
              <a:spcAft>
                <a:spcPct val="0"/>
              </a:spcAft>
              <a:defRPr sz="2000">
                <a:solidFill>
                  <a:schemeClr val="tx2"/>
                </a:solidFill>
                <a:latin typeface="ScalaSansLF-Bold" pitchFamily="2" charset="0"/>
              </a:defRPr>
            </a:lvl9pPr>
          </a:lstStyle>
          <a:p>
            <a:endParaRPr lang="en-US" b="1" kern="0" dirty="0">
              <a:solidFill>
                <a:srgbClr val="000099"/>
              </a:solidFill>
            </a:endParaRPr>
          </a:p>
        </p:txBody>
      </p:sp>
      <p:pic>
        <p:nvPicPr>
          <p:cNvPr id="8" name="Picture 7"/>
          <p:cNvPicPr/>
          <p:nvPr/>
        </p:nvPicPr>
        <p:blipFill>
          <a:blip r:embed="rId3" cstate="email">
            <a:extLst>
              <a:ext uri="{28A0092B-C50C-407E-A947-70E740481C1C}">
                <a14:useLocalDpi xmlns:a14="http://schemas.microsoft.com/office/drawing/2010/main" val="0"/>
              </a:ext>
            </a:extLst>
          </a:blip>
          <a:stretch>
            <a:fillRect/>
          </a:stretch>
        </p:blipFill>
        <p:spPr>
          <a:xfrm>
            <a:off x="165893" y="2285901"/>
            <a:ext cx="4230690" cy="2050772"/>
          </a:xfrm>
          <a:prstGeom prst="rect">
            <a:avLst/>
          </a:prstGeom>
        </p:spPr>
      </p:pic>
      <p:pic>
        <p:nvPicPr>
          <p:cNvPr id="10" name="Picture 9"/>
          <p:cNvPicPr/>
          <p:nvPr/>
        </p:nvPicPr>
        <p:blipFill>
          <a:blip r:embed="rId4" cstate="email">
            <a:extLst>
              <a:ext uri="{28A0092B-C50C-407E-A947-70E740481C1C}">
                <a14:useLocalDpi xmlns:a14="http://schemas.microsoft.com/office/drawing/2010/main" val="0"/>
              </a:ext>
            </a:extLst>
          </a:blip>
          <a:stretch>
            <a:fillRect/>
          </a:stretch>
        </p:blipFill>
        <p:spPr>
          <a:xfrm>
            <a:off x="4527959" y="270576"/>
            <a:ext cx="4158841" cy="3996426"/>
          </a:xfrm>
          <a:prstGeom prst="rect">
            <a:avLst/>
          </a:prstGeom>
        </p:spPr>
      </p:pic>
      <p:pic>
        <p:nvPicPr>
          <p:cNvPr id="11" name="Picture 10"/>
          <p:cNvPicPr/>
          <p:nvPr/>
        </p:nvPicPr>
        <p:blipFill>
          <a:blip r:embed="rId5" cstate="email">
            <a:extLst>
              <a:ext uri="{28A0092B-C50C-407E-A947-70E740481C1C}">
                <a14:useLocalDpi xmlns:a14="http://schemas.microsoft.com/office/drawing/2010/main" val="0"/>
              </a:ext>
            </a:extLst>
          </a:blip>
          <a:stretch>
            <a:fillRect/>
          </a:stretch>
        </p:blipFill>
        <p:spPr>
          <a:xfrm>
            <a:off x="4538391" y="4267002"/>
            <a:ext cx="4148409" cy="1600398"/>
          </a:xfrm>
          <a:prstGeom prst="rect">
            <a:avLst/>
          </a:prstGeom>
        </p:spPr>
      </p:pic>
      <p:sp>
        <p:nvSpPr>
          <p:cNvPr id="2" name="TextBox 1"/>
          <p:cNvSpPr txBox="1"/>
          <p:nvPr/>
        </p:nvSpPr>
        <p:spPr>
          <a:xfrm>
            <a:off x="367439" y="922532"/>
            <a:ext cx="4160520" cy="1200329"/>
          </a:xfrm>
          <a:prstGeom prst="rect">
            <a:avLst/>
          </a:prstGeom>
          <a:solidFill>
            <a:schemeClr val="bg1"/>
          </a:solidFill>
        </p:spPr>
        <p:txBody>
          <a:bodyPr wrap="square" rtlCol="0">
            <a:spAutoFit/>
          </a:bodyPr>
          <a:lstStyle/>
          <a:p>
            <a:pPr>
              <a:defRPr/>
            </a:pPr>
            <a:r>
              <a:rPr lang="en-US" dirty="0"/>
              <a:t>Links to </a:t>
            </a:r>
            <a:r>
              <a:rPr lang="en-US" dirty="0" smtClean="0"/>
              <a:t>2018 </a:t>
            </a:r>
            <a:r>
              <a:rPr lang="en-US" dirty="0"/>
              <a:t>benefit meetings, information and forms are located in these tables on the </a:t>
            </a:r>
            <a:r>
              <a:rPr lang="en-US" dirty="0" smtClean="0"/>
              <a:t>2018 </a:t>
            </a:r>
            <a:r>
              <a:rPr lang="en-US" dirty="0"/>
              <a:t>Benefit Information Page.</a:t>
            </a:r>
          </a:p>
        </p:txBody>
      </p:sp>
      <p:sp>
        <p:nvSpPr>
          <p:cNvPr id="15" name="Down Arrow 14"/>
          <p:cNvSpPr/>
          <p:nvPr/>
        </p:nvSpPr>
        <p:spPr bwMode="auto">
          <a:xfrm>
            <a:off x="1884889" y="491676"/>
            <a:ext cx="160865" cy="314325"/>
          </a:xfrm>
          <a:prstGeom prst="downArrow">
            <a:avLst/>
          </a:prstGeom>
          <a:solidFill>
            <a:srgbClr val="C00000"/>
          </a:solidFill>
          <a:ln w="9525" cap="flat" cmpd="sng" algn="ctr">
            <a:noFill/>
            <a:prstDash val="solid"/>
            <a:round/>
            <a:headEnd type="none" w="med" len="med"/>
            <a:tailEnd type="none" w="med" len="med"/>
          </a:ln>
          <a:effectLst/>
        </p:spPr>
        <p:txBody>
          <a:bodyPr vert="horz" wrap="square" lIns="101870" tIns="50935" rIns="101870" bIns="50935" numCol="1" rtlCol="0" anchor="t" anchorCtr="0" compatLnSpc="1">
            <a:prstTxWarp prst="textNoShape">
              <a:avLst/>
            </a:prstTxWarp>
            <a:spAutoFit/>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ＭＳ Ｐゴシック" pitchFamily="48" charset="-128"/>
            </a:endParaRPr>
          </a:p>
        </p:txBody>
      </p:sp>
      <p:pic>
        <p:nvPicPr>
          <p:cNvPr id="1026"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65893" y="4267002"/>
            <a:ext cx="4230690" cy="1418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74762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Assist America </a:t>
            </a:r>
            <a:endParaRPr lang="en-US" dirty="0"/>
          </a:p>
        </p:txBody>
      </p:sp>
      <p:sp>
        <p:nvSpPr>
          <p:cNvPr id="5" name="Text Placeholder 4"/>
          <p:cNvSpPr>
            <a:spLocks noGrp="1"/>
          </p:cNvSpPr>
          <p:nvPr>
            <p:ph type="body" sz="quarter" idx="13"/>
          </p:nvPr>
        </p:nvSpPr>
        <p:spPr/>
        <p:txBody>
          <a:bodyPr/>
          <a:lstStyle/>
          <a:p>
            <a:r>
              <a:rPr lang="en-US" dirty="0" smtClean="0">
                <a:latin typeface="Rockwell" pitchFamily="18" charset="0"/>
              </a:rPr>
              <a:t>With Assist America, you don’t have to worry. You’ve got support for the unexpected.”</a:t>
            </a:r>
            <a:endParaRPr lang="en-US" dirty="0">
              <a:latin typeface="Rockwell" pitchFamily="18" charset="0"/>
            </a:endParaRPr>
          </a:p>
        </p:txBody>
      </p:sp>
      <p:sp>
        <p:nvSpPr>
          <p:cNvPr id="6" name="Text Placeholder 5"/>
          <p:cNvSpPr>
            <a:spLocks noGrp="1"/>
          </p:cNvSpPr>
          <p:nvPr>
            <p:ph type="body" sz="quarter" idx="12"/>
          </p:nvPr>
        </p:nvSpPr>
        <p:spPr>
          <a:xfrm>
            <a:off x="789346" y="3932499"/>
            <a:ext cx="2321636" cy="1419862"/>
          </a:xfrm>
        </p:spPr>
        <p:txBody>
          <a:bodyPr/>
          <a:lstStyle/>
          <a:p>
            <a:pPr algn="ctr"/>
            <a:r>
              <a:rPr lang="en-US" sz="2800" dirty="0" smtClean="0">
                <a:solidFill>
                  <a:srgbClr val="419D41"/>
                </a:solidFill>
                <a:latin typeface="Calibri" panose="020F0502020204030204" pitchFamily="34" charset="0"/>
                <a:cs typeface="+mn-cs"/>
              </a:rPr>
              <a:t>24/7 help when you’re traveling</a:t>
            </a:r>
            <a:endParaRPr lang="en-US" sz="2800" b="1" dirty="0" smtClean="0">
              <a:solidFill>
                <a:srgbClr val="007BB7"/>
              </a:solidFill>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38978" y="2262468"/>
            <a:ext cx="1422373" cy="1422373"/>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513551" y="2206018"/>
            <a:ext cx="1535271" cy="1535271"/>
          </a:xfrm>
          <a:prstGeom prst="rect">
            <a:avLst/>
          </a:prstGeom>
        </p:spPr>
      </p:pic>
      <p:sp>
        <p:nvSpPr>
          <p:cNvPr id="9" name="Text Placeholder 5"/>
          <p:cNvSpPr>
            <a:spLocks noGrp="1"/>
          </p:cNvSpPr>
          <p:nvPr>
            <p:ph type="body" sz="quarter" idx="12"/>
          </p:nvPr>
        </p:nvSpPr>
        <p:spPr>
          <a:xfrm>
            <a:off x="3960883" y="3932499"/>
            <a:ext cx="2640606" cy="1442449"/>
          </a:xfrm>
        </p:spPr>
        <p:txBody>
          <a:bodyPr/>
          <a:lstStyle/>
          <a:p>
            <a:pPr algn="ctr"/>
            <a:r>
              <a:rPr lang="en-US" sz="2800" dirty="0" smtClean="0">
                <a:solidFill>
                  <a:srgbClr val="419D41"/>
                </a:solidFill>
                <a:latin typeface="Calibri" panose="020F0502020204030204" pitchFamily="34" charset="0"/>
                <a:cs typeface="+mn-cs"/>
              </a:rPr>
              <a:t>Download the Assist America mobile app</a:t>
            </a:r>
            <a:endParaRPr lang="en-US" sz="2800" b="1" dirty="0" smtClean="0">
              <a:solidFill>
                <a:srgbClr val="007BB7"/>
              </a:solidFill>
            </a:endParaRPr>
          </a:p>
        </p:txBody>
      </p:sp>
    </p:spTree>
    <p:extLst>
      <p:ext uri="{BB962C8B-B14F-4D97-AF65-F5344CB8AC3E}">
        <p14:creationId xmlns:p14="http://schemas.microsoft.com/office/powerpoint/2010/main" val="32683246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solidFill>
                  <a:schemeClr val="bg1"/>
                </a:solidFill>
              </a:rPr>
              <a:t>THANK YOU!</a:t>
            </a:r>
            <a:endParaRPr lang="en-US" dirty="0">
              <a:solidFill>
                <a:schemeClr val="bg1"/>
              </a:solidFill>
            </a:endParaRPr>
          </a:p>
        </p:txBody>
      </p:sp>
      <p:sp>
        <p:nvSpPr>
          <p:cNvPr id="3" name="Text Placeholder 2"/>
          <p:cNvSpPr>
            <a:spLocks noGrp="1"/>
          </p:cNvSpPr>
          <p:nvPr>
            <p:ph type="body" sz="quarter" idx="11"/>
          </p:nvPr>
        </p:nvSpPr>
        <p:spPr/>
        <p:txBody>
          <a:bodyPr/>
          <a:lstStyle/>
          <a:p>
            <a:r>
              <a:rPr lang="en-US" dirty="0" smtClean="0"/>
              <a:t>Questions?</a:t>
            </a:r>
          </a:p>
          <a:p>
            <a:endParaRPr lang="en-US" sz="2000" dirty="0"/>
          </a:p>
        </p:txBody>
      </p:sp>
      <p:sp>
        <p:nvSpPr>
          <p:cNvPr id="4" name="TextBox 3"/>
          <p:cNvSpPr txBox="1"/>
          <p:nvPr/>
        </p:nvSpPr>
        <p:spPr>
          <a:xfrm>
            <a:off x="268940" y="5077608"/>
            <a:ext cx="4180493" cy="1292662"/>
          </a:xfrm>
          <a:prstGeom prst="rect">
            <a:avLst/>
          </a:prstGeom>
          <a:noFill/>
        </p:spPr>
        <p:txBody>
          <a:bodyPr wrap="square" rtlCol="0">
            <a:spAutoFit/>
          </a:bodyPr>
          <a:lstStyle/>
          <a:p>
            <a:r>
              <a:rPr lang="en-US" sz="2000" u="sng" dirty="0" smtClean="0">
                <a:solidFill>
                  <a:schemeClr val="bg1"/>
                </a:solidFill>
                <a:latin typeface="Rockwell" panose="02060603020205020403" pitchFamily="18" charset="0"/>
              </a:rPr>
              <a:t>Member Services:</a:t>
            </a:r>
          </a:p>
          <a:p>
            <a:r>
              <a:rPr lang="en-US" sz="2000" dirty="0">
                <a:solidFill>
                  <a:schemeClr val="bg1"/>
                </a:solidFill>
                <a:latin typeface="Rockwell" panose="02060603020205020403" pitchFamily="18" charset="0"/>
              </a:rPr>
              <a:t>952-883-7000 (7AM-7PM, M-F)</a:t>
            </a:r>
          </a:p>
          <a:p>
            <a:r>
              <a:rPr lang="en-US" sz="2000" dirty="0">
                <a:solidFill>
                  <a:schemeClr val="bg1"/>
                </a:solidFill>
                <a:latin typeface="Rockwell" panose="02060603020205020403" pitchFamily="18" charset="0"/>
              </a:rPr>
              <a:t>866-443-9352 (7AM-7PM, M-F)</a:t>
            </a:r>
          </a:p>
          <a:p>
            <a:endParaRPr lang="en-US" dirty="0"/>
          </a:p>
        </p:txBody>
      </p:sp>
    </p:spTree>
    <p:extLst>
      <p:ext uri="{BB962C8B-B14F-4D97-AF65-F5344CB8AC3E}">
        <p14:creationId xmlns:p14="http://schemas.microsoft.com/office/powerpoint/2010/main" val="29873701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4"/>
          <p:cNvSpPr txBox="1">
            <a:spLocks noChangeArrowheads="1"/>
          </p:cNvSpPr>
          <p:nvPr/>
        </p:nvSpPr>
        <p:spPr bwMode="auto">
          <a:xfrm>
            <a:off x="609600" y="1828800"/>
            <a:ext cx="8077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spcBef>
                <a:spcPct val="0"/>
              </a:spcBef>
              <a:spcAft>
                <a:spcPct val="0"/>
              </a:spcAft>
              <a:buFontTx/>
              <a:buNone/>
            </a:pPr>
            <a:endParaRPr lang="en-US" altLang="en-US" sz="1800" b="1">
              <a:solidFill>
                <a:srgbClr val="000000"/>
              </a:solidFill>
              <a:cs typeface="Arial" charset="0"/>
            </a:endParaRPr>
          </a:p>
        </p:txBody>
      </p:sp>
      <p:sp>
        <p:nvSpPr>
          <p:cNvPr id="6148" name="Rectangle 3"/>
          <p:cNvSpPr txBox="1">
            <a:spLocks noChangeArrowheads="1"/>
          </p:cNvSpPr>
          <p:nvPr/>
        </p:nvSpPr>
        <p:spPr bwMode="auto">
          <a:xfrm>
            <a:off x="381000" y="955592"/>
            <a:ext cx="8107878" cy="524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marL="342900" indent="-342900"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lvl="1" algn="ctr" fontAlgn="base">
              <a:lnSpc>
                <a:spcPct val="80000"/>
              </a:lnSpc>
              <a:spcAft>
                <a:spcPct val="0"/>
              </a:spcAft>
              <a:buFont typeface="Wingdings" pitchFamily="2" charset="2"/>
              <a:buNone/>
            </a:pPr>
            <a:endParaRPr lang="en-US" altLang="en-US" sz="1100" b="1" dirty="0">
              <a:solidFill>
                <a:srgbClr val="000000"/>
              </a:solidFill>
              <a:latin typeface="Calibri" pitchFamily="34" charset="0"/>
              <a:cs typeface="Arial" charset="0"/>
            </a:endParaRPr>
          </a:p>
          <a:p>
            <a:pPr lvl="1" fontAlgn="base">
              <a:lnSpc>
                <a:spcPct val="80000"/>
              </a:lnSpc>
              <a:spcAft>
                <a:spcPct val="0"/>
              </a:spcAft>
              <a:buFont typeface="Wingdings" pitchFamily="2" charset="2"/>
              <a:buNone/>
            </a:pPr>
            <a:endParaRPr lang="en-US" altLang="en-US" sz="500" b="1" i="1" dirty="0" smtClean="0">
              <a:solidFill>
                <a:srgbClr val="000000"/>
              </a:solidFill>
              <a:latin typeface="Calibri" pitchFamily="34" charset="0"/>
              <a:cs typeface="Arial" charset="0"/>
            </a:endParaRPr>
          </a:p>
          <a:p>
            <a:pPr lvl="1" fontAlgn="base">
              <a:lnSpc>
                <a:spcPct val="80000"/>
              </a:lnSpc>
              <a:spcAft>
                <a:spcPct val="0"/>
              </a:spcAft>
              <a:buFont typeface="Wingdings" pitchFamily="2" charset="2"/>
              <a:buNone/>
            </a:pPr>
            <a:endParaRPr lang="en-US" altLang="en-US" sz="2200" b="1" dirty="0" smtClean="0">
              <a:solidFill>
                <a:srgbClr val="0070C0"/>
              </a:solidFill>
              <a:latin typeface="Arial" panose="020B0604020202020204" pitchFamily="34" charset="0"/>
              <a:cs typeface="Arial" panose="020B0604020202020204" pitchFamily="34" charset="0"/>
            </a:endParaRPr>
          </a:p>
          <a:p>
            <a:pPr lvl="1" fontAlgn="base">
              <a:lnSpc>
                <a:spcPct val="80000"/>
              </a:lnSpc>
              <a:spcAft>
                <a:spcPct val="0"/>
              </a:spcAft>
              <a:buFont typeface="Wingdings" pitchFamily="2" charset="2"/>
              <a:buNone/>
            </a:pPr>
            <a:endParaRPr lang="en-US" altLang="en-US" sz="2400" b="1" dirty="0" smtClean="0">
              <a:solidFill>
                <a:srgbClr val="0070C0"/>
              </a:solidFill>
              <a:latin typeface="Arial" panose="020B0604020202020204" pitchFamily="34" charset="0"/>
              <a:cs typeface="Arial" panose="020B0604020202020204" pitchFamily="34" charset="0"/>
            </a:endParaRPr>
          </a:p>
          <a:p>
            <a:pPr lvl="1" fontAlgn="base">
              <a:lnSpc>
                <a:spcPct val="80000"/>
              </a:lnSpc>
              <a:spcAft>
                <a:spcPct val="0"/>
              </a:spcAft>
              <a:buFont typeface="Wingdings" pitchFamily="2" charset="2"/>
              <a:buNone/>
            </a:pPr>
            <a:r>
              <a:rPr lang="en-US" altLang="en-US" sz="2400" b="1" dirty="0" smtClean="0">
                <a:solidFill>
                  <a:srgbClr val="0070C0"/>
                </a:solidFill>
                <a:latin typeface="Arial" panose="020B0604020202020204" pitchFamily="34" charset="0"/>
                <a:cs typeface="Arial" panose="020B0604020202020204" pitchFamily="34" charset="0"/>
              </a:rPr>
              <a:t>Vision</a:t>
            </a:r>
          </a:p>
          <a:p>
            <a:pPr lvl="1" fontAlgn="base">
              <a:lnSpc>
                <a:spcPct val="80000"/>
              </a:lnSpc>
              <a:spcAft>
                <a:spcPct val="0"/>
              </a:spcAft>
              <a:buFont typeface="Wingdings" pitchFamily="2" charset="2"/>
              <a:buNone/>
            </a:pPr>
            <a:endParaRPr lang="en-US" altLang="en-US" sz="500" b="1" i="1" dirty="0">
              <a:solidFill>
                <a:srgbClr val="000000"/>
              </a:solidFill>
              <a:latin typeface="Calibri" pitchFamily="34" charset="0"/>
              <a:cs typeface="Arial" charset="0"/>
            </a:endParaRPr>
          </a:p>
          <a:p>
            <a:pPr lvl="1" fontAlgn="base">
              <a:lnSpc>
                <a:spcPct val="80000"/>
              </a:lnSpc>
              <a:spcAft>
                <a:spcPct val="0"/>
              </a:spcAft>
              <a:buClr>
                <a:srgbClr val="0070C0"/>
              </a:buClr>
              <a:buFont typeface="Arial" panose="020B0604020202020204" pitchFamily="34" charset="0"/>
              <a:buChar char="•"/>
            </a:pPr>
            <a:r>
              <a:rPr lang="en-US" altLang="en-US" sz="1800" dirty="0" smtClean="0">
                <a:solidFill>
                  <a:srgbClr val="000000"/>
                </a:solidFill>
                <a:latin typeface="Arial" panose="020B0604020202020204" pitchFamily="34" charset="0"/>
                <a:cs typeface="Arial" panose="020B0604020202020204" pitchFamily="34" charset="0"/>
              </a:rPr>
              <a:t>Plan provided by NVA – no change for 2018 </a:t>
            </a:r>
          </a:p>
          <a:p>
            <a:pPr marL="457200" lvl="1" indent="0" fontAlgn="base">
              <a:lnSpc>
                <a:spcPct val="80000"/>
              </a:lnSpc>
              <a:spcAft>
                <a:spcPct val="0"/>
              </a:spcAft>
              <a:buClr>
                <a:srgbClr val="0070C0"/>
              </a:buClr>
              <a:buNone/>
            </a:pPr>
            <a:endParaRPr lang="en-US" altLang="en-US" sz="1000" dirty="0" smtClean="0">
              <a:solidFill>
                <a:srgbClr val="000000"/>
              </a:solidFill>
              <a:latin typeface="Arial" panose="020B0604020202020204" pitchFamily="34" charset="0"/>
              <a:cs typeface="Arial" panose="020B0604020202020204" pitchFamily="34" charset="0"/>
            </a:endParaRPr>
          </a:p>
          <a:p>
            <a:pPr lvl="1" fontAlgn="base">
              <a:lnSpc>
                <a:spcPct val="80000"/>
              </a:lnSpc>
              <a:spcAft>
                <a:spcPct val="0"/>
              </a:spcAft>
              <a:buClr>
                <a:srgbClr val="0070C0"/>
              </a:buClr>
              <a:buFont typeface="Arial" panose="020B0604020202020204" pitchFamily="34" charset="0"/>
              <a:buChar char="•"/>
            </a:pPr>
            <a:r>
              <a:rPr lang="en-US" altLang="en-US" sz="1800" dirty="0">
                <a:solidFill>
                  <a:srgbClr val="000000"/>
                </a:solidFill>
                <a:latin typeface="Arial" panose="020B0604020202020204" pitchFamily="34" charset="0"/>
                <a:cs typeface="Arial" panose="020B0604020202020204" pitchFamily="34" charset="0"/>
              </a:rPr>
              <a:t>No change in plan design for 2018 </a:t>
            </a:r>
            <a:endParaRPr lang="en-US" altLang="en-US" sz="1800" dirty="0" smtClean="0">
              <a:solidFill>
                <a:srgbClr val="000000"/>
              </a:solidFill>
              <a:latin typeface="Arial" panose="020B0604020202020204" pitchFamily="34" charset="0"/>
              <a:cs typeface="Arial" panose="020B0604020202020204" pitchFamily="34" charset="0"/>
            </a:endParaRPr>
          </a:p>
          <a:p>
            <a:pPr marL="457200" lvl="1" indent="0" fontAlgn="base">
              <a:lnSpc>
                <a:spcPct val="80000"/>
              </a:lnSpc>
              <a:spcAft>
                <a:spcPct val="0"/>
              </a:spcAft>
              <a:buClr>
                <a:srgbClr val="0070C0"/>
              </a:buClr>
              <a:buNone/>
            </a:pPr>
            <a:endParaRPr lang="en-US" altLang="en-US" sz="1000" dirty="0" smtClean="0">
              <a:solidFill>
                <a:srgbClr val="000000"/>
              </a:solidFill>
              <a:latin typeface="Arial" panose="020B0604020202020204" pitchFamily="34" charset="0"/>
              <a:cs typeface="Arial" panose="020B0604020202020204" pitchFamily="34" charset="0"/>
            </a:endParaRPr>
          </a:p>
          <a:p>
            <a:pPr lvl="1" fontAlgn="base">
              <a:lnSpc>
                <a:spcPct val="80000"/>
              </a:lnSpc>
              <a:spcAft>
                <a:spcPct val="0"/>
              </a:spcAft>
              <a:buClr>
                <a:srgbClr val="0070C0"/>
              </a:buClr>
              <a:buFont typeface="Arial" panose="020B0604020202020204" pitchFamily="34" charset="0"/>
              <a:buChar char="•"/>
            </a:pPr>
            <a:r>
              <a:rPr lang="en-US" altLang="en-US" sz="1800" dirty="0" smtClean="0">
                <a:solidFill>
                  <a:srgbClr val="000000"/>
                </a:solidFill>
                <a:latin typeface="Arial" panose="020B0604020202020204" pitchFamily="34" charset="0"/>
                <a:cs typeface="Arial" panose="020B0604020202020204" pitchFamily="34" charset="0"/>
              </a:rPr>
              <a:t>No change in premiums for 2018</a:t>
            </a:r>
          </a:p>
          <a:p>
            <a:pPr marL="457200" lvl="1" indent="0" fontAlgn="base">
              <a:lnSpc>
                <a:spcPct val="80000"/>
              </a:lnSpc>
              <a:spcAft>
                <a:spcPct val="0"/>
              </a:spcAft>
              <a:buClr>
                <a:srgbClr val="0070C0"/>
              </a:buClr>
              <a:buNone/>
            </a:pPr>
            <a:endParaRPr lang="en-US" altLang="en-US" sz="1000" dirty="0" smtClean="0">
              <a:solidFill>
                <a:srgbClr val="000000"/>
              </a:solidFill>
              <a:latin typeface="Arial" panose="020B0604020202020204" pitchFamily="34" charset="0"/>
              <a:cs typeface="Arial" panose="020B0604020202020204" pitchFamily="34" charset="0"/>
            </a:endParaRPr>
          </a:p>
          <a:p>
            <a:pPr lvl="1">
              <a:spcBef>
                <a:spcPts val="0"/>
              </a:spcBef>
              <a:buClr>
                <a:srgbClr val="0070C0"/>
              </a:buClr>
              <a:buFont typeface="Arial" panose="020B0604020202020204" pitchFamily="34" charset="0"/>
              <a:buChar char="•"/>
            </a:pPr>
            <a:r>
              <a:rPr lang="en-US" sz="1800" dirty="0"/>
              <a:t>Changes during Annual Open Enrollment or within </a:t>
            </a:r>
            <a:endParaRPr lang="en-US" sz="1800" dirty="0" smtClean="0"/>
          </a:p>
          <a:p>
            <a:pPr marL="457200" lvl="1" indent="0">
              <a:spcBef>
                <a:spcPts val="0"/>
              </a:spcBef>
              <a:buClr>
                <a:srgbClr val="0070C0"/>
              </a:buClr>
              <a:buNone/>
            </a:pPr>
            <a:r>
              <a:rPr lang="en-US" sz="1800" dirty="0"/>
              <a:t> </a:t>
            </a:r>
            <a:r>
              <a:rPr lang="en-US" sz="1800" dirty="0" smtClean="0"/>
              <a:t>    30 </a:t>
            </a:r>
            <a:r>
              <a:rPr lang="en-US" sz="1800" dirty="0"/>
              <a:t>days of life event</a:t>
            </a:r>
          </a:p>
          <a:p>
            <a:pPr>
              <a:spcBef>
                <a:spcPts val="0"/>
              </a:spcBef>
              <a:buClr>
                <a:srgbClr val="0070C0"/>
              </a:buClr>
              <a:buFont typeface="Arial" panose="020B0604020202020204" pitchFamily="34" charset="0"/>
              <a:buChar char="•"/>
            </a:pPr>
            <a:endParaRPr lang="en-US" sz="1000" dirty="0"/>
          </a:p>
          <a:p>
            <a:pPr lvl="1">
              <a:spcBef>
                <a:spcPts val="0"/>
              </a:spcBef>
              <a:buClr>
                <a:srgbClr val="0070C0"/>
              </a:buClr>
              <a:buFont typeface="Arial" panose="020B0604020202020204" pitchFamily="34" charset="0"/>
              <a:buChar char="•"/>
            </a:pPr>
            <a:r>
              <a:rPr lang="en-US" sz="1800" dirty="0"/>
              <a:t>Proof of Dependent Eligibility required for </a:t>
            </a:r>
            <a:r>
              <a:rPr lang="en-US" sz="1800" u="sng" dirty="0"/>
              <a:t>new</a:t>
            </a:r>
            <a:r>
              <a:rPr lang="en-US" sz="1800" dirty="0"/>
              <a:t> </a:t>
            </a:r>
            <a:r>
              <a:rPr lang="en-US" sz="1800" dirty="0" smtClean="0"/>
              <a:t>dependents</a:t>
            </a:r>
          </a:p>
          <a:p>
            <a:pPr marL="457200" lvl="1" indent="0">
              <a:spcBef>
                <a:spcPts val="0"/>
              </a:spcBef>
              <a:buClr>
                <a:srgbClr val="0070C0"/>
              </a:buClr>
              <a:buNone/>
            </a:pPr>
            <a:r>
              <a:rPr lang="en-US" sz="1800" dirty="0"/>
              <a:t> </a:t>
            </a:r>
            <a:r>
              <a:rPr lang="en-US" sz="1800" dirty="0" smtClean="0"/>
              <a:t>    added </a:t>
            </a:r>
            <a:r>
              <a:rPr lang="en-US" sz="1800" dirty="0"/>
              <a:t>to </a:t>
            </a:r>
            <a:r>
              <a:rPr lang="en-US" sz="1800" dirty="0" smtClean="0"/>
              <a:t>vision </a:t>
            </a:r>
            <a:r>
              <a:rPr lang="en-US" sz="1800" dirty="0"/>
              <a:t>(health and/or </a:t>
            </a:r>
            <a:r>
              <a:rPr lang="en-US" sz="1800" dirty="0" smtClean="0"/>
              <a:t>dental) plan </a:t>
            </a:r>
            <a:r>
              <a:rPr lang="en-US" sz="1800" dirty="0"/>
              <a:t>for 2018</a:t>
            </a:r>
          </a:p>
          <a:p>
            <a:pPr marL="0" indent="0">
              <a:spcBef>
                <a:spcPts val="0"/>
              </a:spcBef>
              <a:buNone/>
            </a:pPr>
            <a:endParaRPr lang="en-US" sz="600" dirty="0"/>
          </a:p>
          <a:p>
            <a:pPr marL="290224" lvl="1" indent="0">
              <a:spcBef>
                <a:spcPts val="0"/>
              </a:spcBef>
              <a:buNone/>
            </a:pPr>
            <a:endParaRPr lang="en-US" sz="1800" dirty="0"/>
          </a:p>
          <a:p>
            <a:pPr marL="457200" lvl="1" indent="0" fontAlgn="base">
              <a:lnSpc>
                <a:spcPct val="80000"/>
              </a:lnSpc>
              <a:spcAft>
                <a:spcPct val="0"/>
              </a:spcAft>
              <a:buClr>
                <a:srgbClr val="0070C0"/>
              </a:buClr>
              <a:buNone/>
            </a:pPr>
            <a:r>
              <a:rPr lang="en-US" altLang="en-US" sz="2000" b="1" dirty="0">
                <a:solidFill>
                  <a:srgbClr val="000000"/>
                </a:solidFill>
                <a:latin typeface="Arial" panose="020B0604020202020204" pitchFamily="34" charset="0"/>
                <a:cs typeface="Arial" panose="020B0604020202020204" pitchFamily="34" charset="0"/>
              </a:rPr>
              <a:t> </a:t>
            </a:r>
          </a:p>
          <a:p>
            <a:pPr lvl="1" fontAlgn="base">
              <a:lnSpc>
                <a:spcPct val="80000"/>
              </a:lnSpc>
              <a:spcAft>
                <a:spcPct val="0"/>
              </a:spcAft>
              <a:buClr>
                <a:srgbClr val="0070C0"/>
              </a:buClr>
              <a:buFont typeface="Arial" panose="020B0604020202020204" pitchFamily="34" charset="0"/>
              <a:buChar char="•"/>
            </a:pPr>
            <a:endParaRPr lang="en-US" altLang="en-US" sz="1800" dirty="0" smtClean="0">
              <a:solidFill>
                <a:srgbClr val="000000"/>
              </a:solidFill>
              <a:latin typeface="Arial" panose="020B0604020202020204" pitchFamily="34" charset="0"/>
              <a:cs typeface="Arial" panose="020B0604020202020204" pitchFamily="34" charset="0"/>
            </a:endParaRPr>
          </a:p>
          <a:p>
            <a:pPr marL="457200" lvl="1" indent="0" fontAlgn="base">
              <a:lnSpc>
                <a:spcPct val="80000"/>
              </a:lnSpc>
              <a:spcAft>
                <a:spcPct val="0"/>
              </a:spcAft>
              <a:buClr>
                <a:srgbClr val="0070C0"/>
              </a:buClr>
              <a:buNone/>
            </a:pPr>
            <a:endParaRPr lang="en-US" altLang="en-US" sz="1800" dirty="0" smtClean="0">
              <a:solidFill>
                <a:srgbClr val="000000"/>
              </a:solidFill>
              <a:latin typeface="Arial" panose="020B0604020202020204" pitchFamily="34" charset="0"/>
              <a:cs typeface="Arial" panose="020B0604020202020204" pitchFamily="34" charset="0"/>
            </a:endParaRPr>
          </a:p>
          <a:p>
            <a:pPr lvl="1" fontAlgn="base">
              <a:lnSpc>
                <a:spcPct val="80000"/>
              </a:lnSpc>
              <a:spcAft>
                <a:spcPct val="0"/>
              </a:spcAft>
              <a:buClr>
                <a:srgbClr val="0070C0"/>
              </a:buClr>
              <a:buFont typeface="Arial" panose="020B0604020202020204" pitchFamily="34" charset="0"/>
              <a:buChar char="•"/>
            </a:pPr>
            <a:endParaRPr lang="en-US" altLang="en-US" sz="1800" dirty="0">
              <a:solidFill>
                <a:srgbClr val="000000"/>
              </a:solidFill>
              <a:latin typeface="Arial" panose="020B0604020202020204" pitchFamily="34" charset="0"/>
              <a:cs typeface="Arial" panose="020B0604020202020204" pitchFamily="34" charset="0"/>
            </a:endParaRPr>
          </a:p>
          <a:p>
            <a:pPr lvl="1" fontAlgn="base">
              <a:lnSpc>
                <a:spcPct val="80000"/>
              </a:lnSpc>
              <a:spcAft>
                <a:spcPct val="0"/>
              </a:spcAft>
              <a:buClr>
                <a:srgbClr val="0070C0"/>
              </a:buClr>
              <a:buFont typeface="Arial" panose="020B0604020202020204" pitchFamily="34" charset="0"/>
              <a:buChar char="•"/>
            </a:pPr>
            <a:endParaRPr lang="en-US" altLang="en-US" sz="1800" dirty="0" smtClean="0">
              <a:solidFill>
                <a:srgbClr val="000000"/>
              </a:solidFill>
              <a:latin typeface="Arial" panose="020B0604020202020204" pitchFamily="34" charset="0"/>
              <a:cs typeface="Arial" panose="020B0604020202020204" pitchFamily="34" charset="0"/>
            </a:endParaRPr>
          </a:p>
          <a:p>
            <a:pPr marL="457200" lvl="1" indent="0" fontAlgn="base">
              <a:lnSpc>
                <a:spcPct val="80000"/>
              </a:lnSpc>
              <a:spcAft>
                <a:spcPct val="0"/>
              </a:spcAft>
              <a:buClr>
                <a:srgbClr val="0070C0"/>
              </a:buClr>
              <a:buNone/>
            </a:pPr>
            <a:endParaRPr lang="en-US" altLang="en-US" sz="1800" dirty="0" smtClean="0">
              <a:solidFill>
                <a:srgbClr val="000000"/>
              </a:solidFill>
              <a:latin typeface="Arial" panose="020B0604020202020204" pitchFamily="34" charset="0"/>
              <a:cs typeface="Arial" panose="020B0604020202020204" pitchFamily="34" charset="0"/>
            </a:endParaRPr>
          </a:p>
          <a:p>
            <a:pPr marL="457200" lvl="1" indent="0" fontAlgn="base">
              <a:lnSpc>
                <a:spcPct val="80000"/>
              </a:lnSpc>
              <a:spcAft>
                <a:spcPct val="0"/>
              </a:spcAft>
              <a:buClr>
                <a:srgbClr val="0070C0"/>
              </a:buClr>
              <a:buNone/>
            </a:pPr>
            <a:endParaRPr lang="en-US" altLang="en-US" sz="1600" b="1" dirty="0">
              <a:solidFill>
                <a:srgbClr val="000000"/>
              </a:solidFill>
              <a:latin typeface="Calibri" pitchFamily="34" charset="0"/>
              <a:cs typeface="Arial" charset="0"/>
            </a:endParaRPr>
          </a:p>
          <a:p>
            <a:pPr marL="914400" lvl="2" indent="0" fontAlgn="base">
              <a:lnSpc>
                <a:spcPct val="80000"/>
              </a:lnSpc>
              <a:spcAft>
                <a:spcPct val="0"/>
              </a:spcAft>
              <a:buClr>
                <a:srgbClr val="0070C0"/>
              </a:buClr>
              <a:buNone/>
            </a:pPr>
            <a:endParaRPr lang="en-US" altLang="en-US" sz="1600" b="1" dirty="0" smtClean="0">
              <a:solidFill>
                <a:srgbClr val="000000"/>
              </a:solidFill>
              <a:latin typeface="Arial" panose="020B0604020202020204" pitchFamily="34" charset="0"/>
              <a:cs typeface="Arial" panose="020B0604020202020204" pitchFamily="34" charset="0"/>
            </a:endParaRPr>
          </a:p>
        </p:txBody>
      </p:sp>
      <p:sp>
        <p:nvSpPr>
          <p:cNvPr id="6" name="Rectangle 1"/>
          <p:cNvSpPr>
            <a:spLocks noChangeArrowheads="1"/>
          </p:cNvSpPr>
          <p:nvPr/>
        </p:nvSpPr>
        <p:spPr bwMode="auto">
          <a:xfrm>
            <a:off x="1038225" y="399312"/>
            <a:ext cx="67167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fontAlgn="base">
              <a:spcBef>
                <a:spcPct val="0"/>
              </a:spcBef>
              <a:spcAft>
                <a:spcPct val="0"/>
              </a:spcAft>
              <a:buFontTx/>
              <a:buNone/>
            </a:pPr>
            <a:r>
              <a:rPr lang="en-US" altLang="en-US" sz="2800" b="1" dirty="0" smtClean="0">
                <a:solidFill>
                  <a:srgbClr val="0066CC"/>
                </a:solidFill>
                <a:cs typeface="Arial" charset="0"/>
              </a:rPr>
              <a:t> </a:t>
            </a:r>
            <a:endParaRPr lang="en-US" altLang="en-US" sz="2800" b="1" dirty="0">
              <a:solidFill>
                <a:srgbClr val="0066CC"/>
              </a:solidFill>
              <a:cs typeface="Arial" charset="0"/>
            </a:endParaRPr>
          </a:p>
        </p:txBody>
      </p:sp>
      <p:sp>
        <p:nvSpPr>
          <p:cNvPr id="7" name="Title 3"/>
          <p:cNvSpPr txBox="1">
            <a:spLocks/>
          </p:cNvSpPr>
          <p:nvPr/>
        </p:nvSpPr>
        <p:spPr bwMode="auto">
          <a:xfrm>
            <a:off x="367439" y="203117"/>
            <a:ext cx="8321040" cy="871257"/>
          </a:xfrm>
          <a:prstGeom prst="rect">
            <a:avLst/>
          </a:prstGeom>
          <a:noFill/>
          <a:ln w="9525">
            <a:noFill/>
            <a:miter lim="800000"/>
            <a:headEnd/>
            <a:tailEnd/>
          </a:ln>
        </p:spPr>
        <p:txBody>
          <a:bodyPr vert="horz" wrap="square" lIns="80067" tIns="40039" rIns="80067" bIns="40039" numCol="1" anchor="ctr" anchorCtr="0" compatLnSpc="1">
            <a:prstTxWarp prst="textNoShape">
              <a:avLst/>
            </a:prstTxWarp>
          </a:bodyPr>
          <a:lstStyle>
            <a:lvl1pPr algn="ctr" defTabSz="799667" rtl="0" eaLnBrk="1" fontAlgn="base" hangingPunct="1">
              <a:spcBef>
                <a:spcPct val="0"/>
              </a:spcBef>
              <a:spcAft>
                <a:spcPct val="0"/>
              </a:spcAft>
              <a:defRPr sz="2800">
                <a:solidFill>
                  <a:schemeClr val="tx2"/>
                </a:solidFill>
                <a:latin typeface="Arial" panose="020B0604020202020204" pitchFamily="34" charset="0"/>
                <a:ea typeface="+mj-ea"/>
                <a:cs typeface="Arial" panose="020B0604020202020204" pitchFamily="34" charset="0"/>
              </a:defRPr>
            </a:lvl1pPr>
            <a:lvl2pPr algn="l" defTabSz="799667" rtl="0" eaLnBrk="1" fontAlgn="base" hangingPunct="1">
              <a:spcBef>
                <a:spcPct val="0"/>
              </a:spcBef>
              <a:spcAft>
                <a:spcPct val="0"/>
              </a:spcAft>
              <a:defRPr sz="2000">
                <a:solidFill>
                  <a:schemeClr val="tx2"/>
                </a:solidFill>
                <a:latin typeface="ScalaSansLF-Bold" pitchFamily="2" charset="0"/>
              </a:defRPr>
            </a:lvl2pPr>
            <a:lvl3pPr algn="l" defTabSz="799667" rtl="0" eaLnBrk="1" fontAlgn="base" hangingPunct="1">
              <a:spcBef>
                <a:spcPct val="0"/>
              </a:spcBef>
              <a:spcAft>
                <a:spcPct val="0"/>
              </a:spcAft>
              <a:defRPr sz="2000">
                <a:solidFill>
                  <a:schemeClr val="tx2"/>
                </a:solidFill>
                <a:latin typeface="ScalaSansLF-Bold" pitchFamily="2" charset="0"/>
              </a:defRPr>
            </a:lvl3pPr>
            <a:lvl4pPr algn="l" defTabSz="799667" rtl="0" eaLnBrk="1" fontAlgn="base" hangingPunct="1">
              <a:spcBef>
                <a:spcPct val="0"/>
              </a:spcBef>
              <a:spcAft>
                <a:spcPct val="0"/>
              </a:spcAft>
              <a:defRPr sz="2000">
                <a:solidFill>
                  <a:schemeClr val="tx2"/>
                </a:solidFill>
                <a:latin typeface="ScalaSansLF-Bold" pitchFamily="2" charset="0"/>
              </a:defRPr>
            </a:lvl4pPr>
            <a:lvl5pPr algn="l" defTabSz="799667" rtl="0" eaLnBrk="1" fontAlgn="base" hangingPunct="1">
              <a:spcBef>
                <a:spcPct val="0"/>
              </a:spcBef>
              <a:spcAft>
                <a:spcPct val="0"/>
              </a:spcAft>
              <a:defRPr sz="2000">
                <a:solidFill>
                  <a:schemeClr val="tx2"/>
                </a:solidFill>
                <a:latin typeface="ScalaSansLF-Bold" pitchFamily="2" charset="0"/>
              </a:defRPr>
            </a:lvl5pPr>
            <a:lvl6pPr marL="359682" algn="l" defTabSz="801834" rtl="0" eaLnBrk="1" fontAlgn="base" hangingPunct="1">
              <a:spcBef>
                <a:spcPct val="0"/>
              </a:spcBef>
              <a:spcAft>
                <a:spcPct val="0"/>
              </a:spcAft>
              <a:defRPr sz="2000">
                <a:solidFill>
                  <a:schemeClr val="tx2"/>
                </a:solidFill>
                <a:latin typeface="ScalaSansLF-Bold" pitchFamily="2" charset="0"/>
              </a:defRPr>
            </a:lvl6pPr>
            <a:lvl7pPr marL="719358" algn="l" defTabSz="801834" rtl="0" eaLnBrk="1" fontAlgn="base" hangingPunct="1">
              <a:spcBef>
                <a:spcPct val="0"/>
              </a:spcBef>
              <a:spcAft>
                <a:spcPct val="0"/>
              </a:spcAft>
              <a:defRPr sz="2000">
                <a:solidFill>
                  <a:schemeClr val="tx2"/>
                </a:solidFill>
                <a:latin typeface="ScalaSansLF-Bold" pitchFamily="2" charset="0"/>
              </a:defRPr>
            </a:lvl7pPr>
            <a:lvl8pPr marL="1079064" algn="l" defTabSz="801834" rtl="0" eaLnBrk="1" fontAlgn="base" hangingPunct="1">
              <a:spcBef>
                <a:spcPct val="0"/>
              </a:spcBef>
              <a:spcAft>
                <a:spcPct val="0"/>
              </a:spcAft>
              <a:defRPr sz="2000">
                <a:solidFill>
                  <a:schemeClr val="tx2"/>
                </a:solidFill>
                <a:latin typeface="ScalaSansLF-Bold" pitchFamily="2" charset="0"/>
              </a:defRPr>
            </a:lvl8pPr>
            <a:lvl9pPr marL="1438744" algn="l" defTabSz="801834" rtl="0" eaLnBrk="1" fontAlgn="base" hangingPunct="1">
              <a:spcBef>
                <a:spcPct val="0"/>
              </a:spcBef>
              <a:spcAft>
                <a:spcPct val="0"/>
              </a:spcAft>
              <a:defRPr sz="2000">
                <a:solidFill>
                  <a:schemeClr val="tx2"/>
                </a:solidFill>
                <a:latin typeface="ScalaSansLF-Bold" pitchFamily="2" charset="0"/>
              </a:defRPr>
            </a:lvl9pPr>
          </a:lstStyle>
          <a:p>
            <a:r>
              <a:rPr lang="en-US" b="1" kern="0" dirty="0" smtClean="0">
                <a:solidFill>
                  <a:srgbClr val="000099"/>
                </a:solidFill>
              </a:rPr>
              <a:t>2018 Vision Plan</a:t>
            </a:r>
            <a:endParaRPr lang="en-US" b="1" kern="0" dirty="0">
              <a:solidFill>
                <a:srgbClr val="000099"/>
              </a:solidFill>
            </a:endParaRP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702800">
            <a:off x="6726242" y="1494078"/>
            <a:ext cx="1408107" cy="1408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85749" y="6205259"/>
            <a:ext cx="5057776" cy="461665"/>
          </a:xfrm>
          <a:prstGeom prst="rect">
            <a:avLst/>
          </a:prstGeom>
          <a:noFill/>
        </p:spPr>
        <p:txBody>
          <a:bodyPr wrap="square" rtlCol="0">
            <a:spAutoFit/>
          </a:bodyPr>
          <a:lstStyle/>
          <a:p>
            <a:r>
              <a:rPr lang="en-US" sz="1200" b="1" dirty="0" smtClean="0">
                <a:solidFill>
                  <a:srgbClr val="2805BB"/>
                </a:solidFill>
                <a:latin typeface="Arial" panose="020B0604020202020204" pitchFamily="34" charset="0"/>
                <a:cs typeface="Arial" panose="020B0604020202020204" pitchFamily="34" charset="0"/>
              </a:rPr>
              <a:t>More information at BellinBenefits.org, </a:t>
            </a:r>
          </a:p>
          <a:p>
            <a:r>
              <a:rPr lang="en-US" sz="1200" b="1" dirty="0" smtClean="0">
                <a:solidFill>
                  <a:srgbClr val="2805BB"/>
                </a:solidFill>
                <a:latin typeface="Arial" panose="020B0604020202020204" pitchFamily="34" charset="0"/>
                <a:cs typeface="Arial" panose="020B0604020202020204" pitchFamily="34" charset="0"/>
              </a:rPr>
              <a:t>(2018 Benefit Information)!</a:t>
            </a:r>
            <a:endParaRPr lang="en-US" sz="1200" b="1" dirty="0">
              <a:solidFill>
                <a:srgbClr val="2805BB"/>
              </a:solidFill>
              <a:latin typeface="Arial" panose="020B0604020202020204" pitchFamily="34" charset="0"/>
              <a:cs typeface="Arial" panose="020B0604020202020204" pitchFamily="34" charset="0"/>
            </a:endParaRPr>
          </a:p>
        </p:txBody>
      </p:sp>
      <p:pic>
        <p:nvPicPr>
          <p:cNvPr id="11" name="Picture 10" descr="F:\Data\BAF\Hrm\Abbie\CLIPART\Live Healthy Logo.png"/>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5268" y="177352"/>
            <a:ext cx="1276350" cy="1276350"/>
          </a:xfrm>
          <a:prstGeom prst="rect">
            <a:avLst/>
          </a:prstGeom>
          <a:noFill/>
          <a:ln>
            <a:noFill/>
          </a:ln>
        </p:spPr>
      </p:pic>
    </p:spTree>
    <p:extLst>
      <p:ext uri="{BB962C8B-B14F-4D97-AF65-F5344CB8AC3E}">
        <p14:creationId xmlns:p14="http://schemas.microsoft.com/office/powerpoint/2010/main" val="37756115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4"/>
          <p:cNvSpPr txBox="1">
            <a:spLocks noChangeArrowheads="1"/>
          </p:cNvSpPr>
          <p:nvPr/>
        </p:nvSpPr>
        <p:spPr bwMode="auto">
          <a:xfrm>
            <a:off x="609600" y="1828800"/>
            <a:ext cx="8077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spcBef>
                <a:spcPct val="0"/>
              </a:spcBef>
              <a:spcAft>
                <a:spcPct val="0"/>
              </a:spcAft>
              <a:buFontTx/>
              <a:buNone/>
            </a:pPr>
            <a:endParaRPr lang="en-US" altLang="en-US" sz="1800" b="1">
              <a:solidFill>
                <a:srgbClr val="000000"/>
              </a:solidFill>
              <a:cs typeface="Arial" charset="0"/>
            </a:endParaRPr>
          </a:p>
        </p:txBody>
      </p:sp>
      <p:sp>
        <p:nvSpPr>
          <p:cNvPr id="6148" name="Rectangle 3"/>
          <p:cNvSpPr txBox="1">
            <a:spLocks noChangeArrowheads="1"/>
          </p:cNvSpPr>
          <p:nvPr/>
        </p:nvSpPr>
        <p:spPr bwMode="auto">
          <a:xfrm>
            <a:off x="474020" y="815527"/>
            <a:ext cx="8107878" cy="524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marL="342900" indent="-342900"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lvl="1" algn="ctr" fontAlgn="base">
              <a:lnSpc>
                <a:spcPct val="80000"/>
              </a:lnSpc>
              <a:spcAft>
                <a:spcPct val="0"/>
              </a:spcAft>
              <a:buFont typeface="Wingdings" pitchFamily="2" charset="2"/>
              <a:buNone/>
            </a:pPr>
            <a:endParaRPr lang="en-US" altLang="en-US" sz="1100" b="1" dirty="0">
              <a:solidFill>
                <a:srgbClr val="000000"/>
              </a:solidFill>
              <a:latin typeface="Calibri" pitchFamily="34" charset="0"/>
              <a:cs typeface="Arial" charset="0"/>
            </a:endParaRPr>
          </a:p>
          <a:p>
            <a:pPr lvl="1" fontAlgn="base">
              <a:lnSpc>
                <a:spcPct val="80000"/>
              </a:lnSpc>
              <a:spcAft>
                <a:spcPct val="0"/>
              </a:spcAft>
              <a:buFont typeface="Wingdings" pitchFamily="2" charset="2"/>
              <a:buNone/>
            </a:pPr>
            <a:endParaRPr lang="en-US" altLang="en-US" sz="500" b="1" i="1" dirty="0" smtClean="0">
              <a:solidFill>
                <a:srgbClr val="000000"/>
              </a:solidFill>
              <a:latin typeface="Calibri" pitchFamily="34" charset="0"/>
              <a:cs typeface="Arial" charset="0"/>
            </a:endParaRPr>
          </a:p>
          <a:p>
            <a:pPr lvl="1" fontAlgn="base">
              <a:lnSpc>
                <a:spcPct val="80000"/>
              </a:lnSpc>
              <a:spcAft>
                <a:spcPct val="0"/>
              </a:spcAft>
              <a:buFont typeface="Wingdings" pitchFamily="2" charset="2"/>
              <a:buNone/>
            </a:pPr>
            <a:endParaRPr lang="en-US" altLang="en-US" sz="2000" b="1" dirty="0" smtClean="0">
              <a:solidFill>
                <a:srgbClr val="0070C0"/>
              </a:solidFill>
              <a:latin typeface="Arial" panose="020B0604020202020204" pitchFamily="34" charset="0"/>
              <a:cs typeface="Arial" panose="020B0604020202020204" pitchFamily="34" charset="0"/>
            </a:endParaRPr>
          </a:p>
          <a:p>
            <a:pPr marL="457200" lvl="1" indent="0" fontAlgn="base">
              <a:lnSpc>
                <a:spcPct val="80000"/>
              </a:lnSpc>
              <a:spcAft>
                <a:spcPct val="0"/>
              </a:spcAft>
              <a:buClr>
                <a:srgbClr val="0070C0"/>
              </a:buClr>
              <a:buNone/>
            </a:pPr>
            <a:r>
              <a:rPr lang="en-US" altLang="en-US" sz="2400" b="1" dirty="0" smtClean="0">
                <a:solidFill>
                  <a:srgbClr val="0070C0"/>
                </a:solidFill>
                <a:latin typeface="Arial" panose="020B0604020202020204" pitchFamily="34" charset="0"/>
                <a:cs typeface="Arial" panose="020B0604020202020204" pitchFamily="34" charset="0"/>
              </a:rPr>
              <a:t>Flex Spend</a:t>
            </a:r>
          </a:p>
          <a:p>
            <a:pPr lvl="1" fontAlgn="base">
              <a:lnSpc>
                <a:spcPct val="80000"/>
              </a:lnSpc>
              <a:spcAft>
                <a:spcPct val="0"/>
              </a:spcAft>
              <a:buClr>
                <a:srgbClr val="0070C0"/>
              </a:buClr>
              <a:buFont typeface="Arial" panose="020B0604020202020204" pitchFamily="34" charset="0"/>
              <a:buChar char="•"/>
            </a:pPr>
            <a:r>
              <a:rPr lang="en-US" altLang="en-US" sz="1800" dirty="0" smtClean="0">
                <a:solidFill>
                  <a:srgbClr val="000000"/>
                </a:solidFill>
                <a:latin typeface="Arial" panose="020B0604020202020204" pitchFamily="34" charset="0"/>
                <a:cs typeface="Arial" panose="020B0604020202020204" pitchFamily="34" charset="0"/>
              </a:rPr>
              <a:t>Plan </a:t>
            </a:r>
            <a:r>
              <a:rPr lang="en-US" altLang="en-US" sz="1800" dirty="0">
                <a:solidFill>
                  <a:srgbClr val="000000"/>
                </a:solidFill>
                <a:latin typeface="Arial" panose="020B0604020202020204" pitchFamily="34" charset="0"/>
                <a:cs typeface="Arial" panose="020B0604020202020204" pitchFamily="34" charset="0"/>
              </a:rPr>
              <a:t>provided by </a:t>
            </a:r>
            <a:r>
              <a:rPr lang="en-US" altLang="en-US" sz="1800" dirty="0" smtClean="0">
                <a:solidFill>
                  <a:srgbClr val="000000"/>
                </a:solidFill>
                <a:latin typeface="Arial" panose="020B0604020202020204" pitchFamily="34" charset="0"/>
                <a:cs typeface="Arial" panose="020B0604020202020204" pitchFamily="34" charset="0"/>
              </a:rPr>
              <a:t>Employee Benefit Corporation (EBC) </a:t>
            </a:r>
          </a:p>
          <a:p>
            <a:pPr marL="457200" lvl="1" indent="0" fontAlgn="base">
              <a:lnSpc>
                <a:spcPct val="80000"/>
              </a:lnSpc>
              <a:spcAft>
                <a:spcPct val="0"/>
              </a:spcAft>
              <a:buClr>
                <a:srgbClr val="0070C0"/>
              </a:buClr>
              <a:buNone/>
            </a:pPr>
            <a:r>
              <a:rPr lang="en-US" altLang="en-US" sz="1800" dirty="0" smtClean="0">
                <a:solidFill>
                  <a:srgbClr val="000000"/>
                </a:solidFill>
                <a:latin typeface="Arial" panose="020B0604020202020204" pitchFamily="34" charset="0"/>
                <a:cs typeface="Arial" panose="020B0604020202020204" pitchFamily="34" charset="0"/>
              </a:rPr>
              <a:t>     – no change for 2018 </a:t>
            </a:r>
          </a:p>
          <a:p>
            <a:pPr marL="457200" lvl="1" indent="0" fontAlgn="base">
              <a:lnSpc>
                <a:spcPct val="80000"/>
              </a:lnSpc>
              <a:spcAft>
                <a:spcPct val="0"/>
              </a:spcAft>
              <a:buClr>
                <a:srgbClr val="0070C0"/>
              </a:buClr>
              <a:buNone/>
            </a:pPr>
            <a:endParaRPr lang="en-US" altLang="en-US" sz="600" dirty="0" smtClean="0">
              <a:solidFill>
                <a:srgbClr val="000000"/>
              </a:solidFill>
              <a:latin typeface="Arial" panose="020B0604020202020204" pitchFamily="34" charset="0"/>
              <a:cs typeface="Arial" panose="020B0604020202020204" pitchFamily="34" charset="0"/>
            </a:endParaRPr>
          </a:p>
          <a:p>
            <a:pPr lvl="1" fontAlgn="base">
              <a:lnSpc>
                <a:spcPct val="80000"/>
              </a:lnSpc>
              <a:spcAft>
                <a:spcPct val="0"/>
              </a:spcAft>
              <a:buClr>
                <a:srgbClr val="0070C0"/>
              </a:buClr>
              <a:buFont typeface="Arial" panose="020B0604020202020204" pitchFamily="34" charset="0"/>
              <a:buChar char="•"/>
            </a:pPr>
            <a:r>
              <a:rPr lang="en-US" altLang="en-US" sz="1800" dirty="0" smtClean="0">
                <a:solidFill>
                  <a:srgbClr val="000000"/>
                </a:solidFill>
                <a:latin typeface="Arial" panose="020B0604020202020204" pitchFamily="34" charset="0"/>
                <a:cs typeface="Arial" panose="020B0604020202020204" pitchFamily="34" charset="0"/>
              </a:rPr>
              <a:t>Medical and Limited* Flex Spend ($2,600 max)</a:t>
            </a:r>
          </a:p>
          <a:p>
            <a:pPr lvl="2" fontAlgn="base">
              <a:lnSpc>
                <a:spcPct val="80000"/>
              </a:lnSpc>
              <a:spcAft>
                <a:spcPct val="0"/>
              </a:spcAft>
              <a:buClr>
                <a:srgbClr val="0070C0"/>
              </a:buClr>
              <a:buFont typeface="Arial" panose="020B0604020202020204" pitchFamily="34" charset="0"/>
              <a:buChar char="•"/>
            </a:pPr>
            <a:r>
              <a:rPr lang="en-US" altLang="en-US" sz="1800" smtClean="0">
                <a:solidFill>
                  <a:srgbClr val="000000"/>
                </a:solidFill>
                <a:latin typeface="Arial" panose="020B0604020202020204" pitchFamily="34" charset="0"/>
                <a:cs typeface="Arial" panose="020B0604020202020204" pitchFamily="34" charset="0"/>
              </a:rPr>
              <a:t>Benefits </a:t>
            </a:r>
            <a:r>
              <a:rPr lang="en-US" altLang="en-US" sz="1800" dirty="0" smtClean="0">
                <a:solidFill>
                  <a:srgbClr val="000000"/>
                </a:solidFill>
                <a:latin typeface="Arial" panose="020B0604020202020204" pitchFamily="34" charset="0"/>
                <a:cs typeface="Arial" panose="020B0604020202020204" pitchFamily="34" charset="0"/>
              </a:rPr>
              <a:t>Card </a:t>
            </a:r>
            <a:r>
              <a:rPr lang="en-US" altLang="en-US" sz="1600" dirty="0" smtClean="0">
                <a:solidFill>
                  <a:srgbClr val="000000"/>
                </a:solidFill>
                <a:latin typeface="Arial" panose="020B0604020202020204" pitchFamily="34" charset="0"/>
                <a:cs typeface="Arial" panose="020B0604020202020204" pitchFamily="34" charset="0"/>
              </a:rPr>
              <a:t>(current cards are reloaded for 2018 – do not discard)</a:t>
            </a:r>
          </a:p>
          <a:p>
            <a:pPr lvl="2" fontAlgn="base">
              <a:lnSpc>
                <a:spcPct val="80000"/>
              </a:lnSpc>
              <a:spcAft>
                <a:spcPct val="0"/>
              </a:spcAft>
              <a:buClr>
                <a:srgbClr val="0070C0"/>
              </a:buClr>
              <a:buFont typeface="Arial" panose="020B0604020202020204" pitchFamily="34" charset="0"/>
              <a:buChar char="•"/>
            </a:pPr>
            <a:r>
              <a:rPr lang="en-US" altLang="en-US" sz="1800" dirty="0" smtClean="0">
                <a:solidFill>
                  <a:srgbClr val="000000"/>
                </a:solidFill>
                <a:latin typeface="Arial" panose="020B0604020202020204" pitchFamily="34" charset="0"/>
                <a:cs typeface="Arial" panose="020B0604020202020204" pitchFamily="34" charset="0"/>
              </a:rPr>
              <a:t>$500 annual rollover</a:t>
            </a:r>
          </a:p>
          <a:p>
            <a:pPr marL="914400" lvl="2" indent="0" fontAlgn="base">
              <a:lnSpc>
                <a:spcPct val="80000"/>
              </a:lnSpc>
              <a:spcAft>
                <a:spcPct val="0"/>
              </a:spcAft>
              <a:buClr>
                <a:srgbClr val="0070C0"/>
              </a:buClr>
              <a:buNone/>
            </a:pPr>
            <a:endParaRPr lang="en-US" altLang="en-US" sz="1000" dirty="0">
              <a:solidFill>
                <a:srgbClr val="000000"/>
              </a:solidFill>
              <a:latin typeface="Arial" panose="020B0604020202020204" pitchFamily="34" charset="0"/>
              <a:cs typeface="Arial" panose="020B0604020202020204" pitchFamily="34" charset="0"/>
            </a:endParaRPr>
          </a:p>
          <a:p>
            <a:pPr marL="914400" lvl="2" indent="0" fontAlgn="base">
              <a:lnSpc>
                <a:spcPct val="80000"/>
              </a:lnSpc>
              <a:spcAft>
                <a:spcPct val="0"/>
              </a:spcAft>
              <a:buClr>
                <a:srgbClr val="0070C0"/>
              </a:buClr>
              <a:buNone/>
            </a:pPr>
            <a:r>
              <a:rPr lang="en-US" altLang="en-US" sz="1600" dirty="0" smtClean="0">
                <a:solidFill>
                  <a:srgbClr val="000000"/>
                </a:solidFill>
                <a:latin typeface="Arial" panose="020B0604020202020204" pitchFamily="34" charset="0"/>
                <a:cs typeface="Arial" panose="020B0604020202020204" pitchFamily="34" charset="0"/>
              </a:rPr>
              <a:t>*Reminder:  Medical Flex used for Medical, Dental and Vision expenses</a:t>
            </a:r>
          </a:p>
          <a:p>
            <a:pPr marL="914400" lvl="2" indent="0" fontAlgn="base">
              <a:lnSpc>
                <a:spcPct val="80000"/>
              </a:lnSpc>
              <a:spcAft>
                <a:spcPct val="0"/>
              </a:spcAft>
              <a:buClr>
                <a:srgbClr val="0070C0"/>
              </a:buClr>
              <a:buNone/>
            </a:pPr>
            <a:r>
              <a:rPr lang="en-US" altLang="en-US" sz="1600" dirty="0">
                <a:solidFill>
                  <a:srgbClr val="000000"/>
                </a:solidFill>
                <a:latin typeface="Arial" panose="020B0604020202020204" pitchFamily="34" charset="0"/>
                <a:cs typeface="Arial" panose="020B0604020202020204" pitchFamily="34" charset="0"/>
              </a:rPr>
              <a:t> </a:t>
            </a:r>
            <a:r>
              <a:rPr lang="en-US" altLang="en-US" sz="1600" dirty="0" smtClean="0">
                <a:solidFill>
                  <a:srgbClr val="000000"/>
                </a:solidFill>
                <a:latin typeface="Arial" panose="020B0604020202020204" pitchFamily="34" charset="0"/>
                <a:cs typeface="Arial" panose="020B0604020202020204" pitchFamily="34" charset="0"/>
              </a:rPr>
              <a:t>                   Limited Flex used for </a:t>
            </a:r>
            <a:r>
              <a:rPr lang="en-US" altLang="en-US" sz="1600" u="sng" dirty="0" smtClean="0">
                <a:solidFill>
                  <a:srgbClr val="000000"/>
                </a:solidFill>
                <a:latin typeface="Arial" panose="020B0604020202020204" pitchFamily="34" charset="0"/>
                <a:cs typeface="Arial" panose="020B0604020202020204" pitchFamily="34" charset="0"/>
              </a:rPr>
              <a:t>only</a:t>
            </a:r>
            <a:r>
              <a:rPr lang="en-US" altLang="en-US" sz="1600" dirty="0" smtClean="0">
                <a:solidFill>
                  <a:srgbClr val="000000"/>
                </a:solidFill>
                <a:latin typeface="Arial" panose="020B0604020202020204" pitchFamily="34" charset="0"/>
                <a:cs typeface="Arial" panose="020B0604020202020204" pitchFamily="34" charset="0"/>
              </a:rPr>
              <a:t> Dental and Vision expenses.</a:t>
            </a:r>
          </a:p>
          <a:p>
            <a:pPr marL="914400" lvl="2" indent="0" fontAlgn="base">
              <a:lnSpc>
                <a:spcPct val="80000"/>
              </a:lnSpc>
              <a:spcAft>
                <a:spcPct val="0"/>
              </a:spcAft>
              <a:buClr>
                <a:srgbClr val="0070C0"/>
              </a:buClr>
              <a:buNone/>
            </a:pPr>
            <a:r>
              <a:rPr lang="en-US" altLang="en-US" sz="1600" dirty="0">
                <a:solidFill>
                  <a:srgbClr val="000000"/>
                </a:solidFill>
                <a:latin typeface="Arial" panose="020B0604020202020204" pitchFamily="34" charset="0"/>
                <a:cs typeface="Arial" panose="020B0604020202020204" pitchFamily="34" charset="0"/>
              </a:rPr>
              <a:t>	 </a:t>
            </a:r>
            <a:r>
              <a:rPr lang="en-US" altLang="en-US" sz="1600" dirty="0" smtClean="0">
                <a:solidFill>
                  <a:srgbClr val="000000"/>
                </a:solidFill>
                <a:latin typeface="Arial" panose="020B0604020202020204" pitchFamily="34" charset="0"/>
                <a:cs typeface="Arial" panose="020B0604020202020204" pitchFamily="34" charset="0"/>
              </a:rPr>
              <a:t>   (</a:t>
            </a:r>
            <a:r>
              <a:rPr lang="en-US" altLang="en-US" sz="1600" i="1" dirty="0" smtClean="0">
                <a:solidFill>
                  <a:srgbClr val="000000"/>
                </a:solidFill>
                <a:latin typeface="Arial" panose="020B0604020202020204" pitchFamily="34" charset="0"/>
                <a:cs typeface="Arial" panose="020B0604020202020204" pitchFamily="34" charset="0"/>
              </a:rPr>
              <a:t>Don’t choose Limited Flex unless you/your spouse are actively</a:t>
            </a:r>
          </a:p>
          <a:p>
            <a:pPr marL="914400" lvl="2" indent="0" fontAlgn="base">
              <a:lnSpc>
                <a:spcPct val="80000"/>
              </a:lnSpc>
              <a:spcAft>
                <a:spcPct val="0"/>
              </a:spcAft>
              <a:buClr>
                <a:srgbClr val="0070C0"/>
              </a:buClr>
              <a:buNone/>
            </a:pPr>
            <a:r>
              <a:rPr lang="en-US" altLang="en-US" sz="1600" i="1" dirty="0">
                <a:solidFill>
                  <a:srgbClr val="000000"/>
                </a:solidFill>
                <a:latin typeface="Arial" panose="020B0604020202020204" pitchFamily="34" charset="0"/>
                <a:cs typeface="Arial" panose="020B0604020202020204" pitchFamily="34" charset="0"/>
              </a:rPr>
              <a:t>	</a:t>
            </a:r>
            <a:r>
              <a:rPr lang="en-US" altLang="en-US" sz="1600" i="1" dirty="0" smtClean="0">
                <a:solidFill>
                  <a:srgbClr val="000000"/>
                </a:solidFill>
                <a:latin typeface="Arial" panose="020B0604020202020204" pitchFamily="34" charset="0"/>
                <a:cs typeface="Arial" panose="020B0604020202020204" pitchFamily="34" charset="0"/>
              </a:rPr>
              <a:t>    contributing to a HSA (Health Saving Account) outside of </a:t>
            </a:r>
            <a:r>
              <a:rPr lang="en-US" altLang="en-US" sz="1600" i="1" dirty="0" err="1" smtClean="0">
                <a:solidFill>
                  <a:srgbClr val="000000"/>
                </a:solidFill>
                <a:latin typeface="Arial" panose="020B0604020202020204" pitchFamily="34" charset="0"/>
                <a:cs typeface="Arial" panose="020B0604020202020204" pitchFamily="34" charset="0"/>
              </a:rPr>
              <a:t>Bellin</a:t>
            </a:r>
            <a:r>
              <a:rPr lang="en-US" altLang="en-US" sz="1600" i="1" dirty="0" smtClean="0">
                <a:solidFill>
                  <a:srgbClr val="000000"/>
                </a:solidFill>
                <a:latin typeface="Arial" panose="020B0604020202020204" pitchFamily="34" charset="0"/>
                <a:cs typeface="Arial" panose="020B0604020202020204" pitchFamily="34" charset="0"/>
              </a:rPr>
              <a:t>)</a:t>
            </a:r>
            <a:endParaRPr lang="en-US" altLang="en-US" sz="800" dirty="0">
              <a:solidFill>
                <a:srgbClr val="000000"/>
              </a:solidFill>
              <a:latin typeface="Arial" panose="020B0604020202020204" pitchFamily="34" charset="0"/>
              <a:cs typeface="Arial" panose="020B0604020202020204" pitchFamily="34" charset="0"/>
            </a:endParaRPr>
          </a:p>
          <a:p>
            <a:pPr lvl="1" fontAlgn="base">
              <a:lnSpc>
                <a:spcPct val="80000"/>
              </a:lnSpc>
              <a:spcAft>
                <a:spcPct val="0"/>
              </a:spcAft>
              <a:buFont typeface="Wingdings" pitchFamily="2" charset="2"/>
              <a:buNone/>
            </a:pPr>
            <a:endParaRPr lang="en-US" altLang="en-US" sz="500" i="1" dirty="0">
              <a:solidFill>
                <a:srgbClr val="000000"/>
              </a:solidFill>
              <a:latin typeface="Arial" panose="020B0604020202020204" pitchFamily="34" charset="0"/>
              <a:cs typeface="Arial" panose="020B0604020202020204" pitchFamily="34" charset="0"/>
            </a:endParaRPr>
          </a:p>
          <a:p>
            <a:pPr lvl="1" fontAlgn="base">
              <a:lnSpc>
                <a:spcPct val="80000"/>
              </a:lnSpc>
              <a:spcAft>
                <a:spcPct val="0"/>
              </a:spcAft>
              <a:buClr>
                <a:srgbClr val="0070C0"/>
              </a:buClr>
              <a:buFont typeface="Arial" panose="020B0604020202020204" pitchFamily="34" charset="0"/>
              <a:buChar char="•"/>
            </a:pPr>
            <a:r>
              <a:rPr lang="en-US" altLang="en-US" sz="1800" dirty="0" smtClean="0">
                <a:solidFill>
                  <a:srgbClr val="000000"/>
                </a:solidFill>
                <a:latin typeface="Arial" panose="020B0604020202020204" pitchFamily="34" charset="0"/>
                <a:cs typeface="Arial" panose="020B0604020202020204" pitchFamily="34" charset="0"/>
              </a:rPr>
              <a:t>Dependent Care Flex Spend ($5,000/family max)</a:t>
            </a:r>
          </a:p>
          <a:p>
            <a:pPr marL="457200" lvl="1" indent="0" fontAlgn="base">
              <a:lnSpc>
                <a:spcPct val="80000"/>
              </a:lnSpc>
              <a:spcAft>
                <a:spcPct val="0"/>
              </a:spcAft>
              <a:buClr>
                <a:srgbClr val="0070C0"/>
              </a:buClr>
              <a:buNone/>
            </a:pPr>
            <a:endParaRPr lang="en-US" altLang="en-US" sz="600" dirty="0" smtClean="0">
              <a:solidFill>
                <a:srgbClr val="000000"/>
              </a:solidFill>
              <a:latin typeface="Arial" panose="020B0604020202020204" pitchFamily="34" charset="0"/>
              <a:cs typeface="Arial" panose="020B0604020202020204" pitchFamily="34" charset="0"/>
            </a:endParaRPr>
          </a:p>
          <a:p>
            <a:pPr lvl="1" fontAlgn="base">
              <a:lnSpc>
                <a:spcPct val="80000"/>
              </a:lnSpc>
              <a:spcAft>
                <a:spcPct val="0"/>
              </a:spcAft>
              <a:buClr>
                <a:srgbClr val="0070C0"/>
              </a:buClr>
              <a:buFont typeface="Arial" panose="020B0604020202020204" pitchFamily="34" charset="0"/>
              <a:buChar char="•"/>
            </a:pPr>
            <a:r>
              <a:rPr lang="en-US" altLang="en-US" sz="1800" dirty="0" smtClean="0">
                <a:solidFill>
                  <a:srgbClr val="000000"/>
                </a:solidFill>
                <a:latin typeface="Arial" panose="020B0604020202020204" pitchFamily="34" charset="0"/>
                <a:cs typeface="Arial" panose="020B0604020202020204" pitchFamily="34" charset="0"/>
              </a:rPr>
              <a:t>Online access / mobile app </a:t>
            </a:r>
          </a:p>
          <a:p>
            <a:pPr marL="457200" lvl="1" indent="0" fontAlgn="base">
              <a:lnSpc>
                <a:spcPct val="80000"/>
              </a:lnSpc>
              <a:spcAft>
                <a:spcPct val="0"/>
              </a:spcAft>
              <a:buClr>
                <a:srgbClr val="0070C0"/>
              </a:buClr>
              <a:buNone/>
            </a:pPr>
            <a:endParaRPr lang="en-US" altLang="en-US" sz="1000" dirty="0">
              <a:solidFill>
                <a:srgbClr val="000000"/>
              </a:solidFill>
              <a:latin typeface="Arial" panose="020B0604020202020204" pitchFamily="34" charset="0"/>
              <a:cs typeface="Arial" panose="020B0604020202020204" pitchFamily="34" charset="0"/>
            </a:endParaRPr>
          </a:p>
          <a:p>
            <a:pPr marL="457200" lvl="1" indent="0" fontAlgn="base">
              <a:lnSpc>
                <a:spcPct val="80000"/>
              </a:lnSpc>
              <a:spcAft>
                <a:spcPct val="0"/>
              </a:spcAft>
              <a:buClr>
                <a:srgbClr val="0070C0"/>
              </a:buClr>
              <a:buNone/>
            </a:pPr>
            <a:r>
              <a:rPr lang="en-US" altLang="en-US" sz="1800" dirty="0" smtClean="0">
                <a:solidFill>
                  <a:srgbClr val="000000"/>
                </a:solidFill>
                <a:latin typeface="Arial" panose="020B0604020202020204" pitchFamily="34" charset="0"/>
                <a:cs typeface="Arial" panose="020B0604020202020204" pitchFamily="34" charset="0"/>
              </a:rPr>
              <a:t>	</a:t>
            </a:r>
            <a:r>
              <a:rPr lang="en-US" altLang="en-US" sz="1800" b="1" dirty="0" smtClean="0">
                <a:solidFill>
                  <a:srgbClr val="000000"/>
                </a:solidFill>
                <a:latin typeface="Arial" panose="020B0604020202020204" pitchFamily="34" charset="0"/>
                <a:cs typeface="Arial" panose="020B0604020202020204" pitchFamily="34" charset="0"/>
              </a:rPr>
              <a:t>Plan carefully and review your election during Open Enrollment!</a:t>
            </a:r>
          </a:p>
          <a:p>
            <a:pPr marL="457200" lvl="1" indent="0" fontAlgn="base">
              <a:lnSpc>
                <a:spcPct val="80000"/>
              </a:lnSpc>
              <a:spcAft>
                <a:spcPct val="0"/>
              </a:spcAft>
              <a:buClr>
                <a:srgbClr val="0070C0"/>
              </a:buClr>
              <a:buNone/>
            </a:pPr>
            <a:r>
              <a:rPr lang="en-US" altLang="en-US" sz="1800" dirty="0">
                <a:solidFill>
                  <a:srgbClr val="000000"/>
                </a:solidFill>
                <a:latin typeface="Arial" panose="020B0604020202020204" pitchFamily="34" charset="0"/>
                <a:cs typeface="Arial" panose="020B0604020202020204" pitchFamily="34" charset="0"/>
              </a:rPr>
              <a:t> </a:t>
            </a:r>
            <a:r>
              <a:rPr lang="en-US" altLang="en-US" sz="1800" dirty="0" smtClean="0">
                <a:solidFill>
                  <a:srgbClr val="000000"/>
                </a:solidFill>
                <a:latin typeface="Arial" panose="020B0604020202020204" pitchFamily="34" charset="0"/>
                <a:cs typeface="Arial" panose="020B0604020202020204" pitchFamily="34" charset="0"/>
              </a:rPr>
              <a:t>      </a:t>
            </a:r>
            <a:r>
              <a:rPr lang="en-US" altLang="en-US" sz="1600" dirty="0" smtClean="0">
                <a:solidFill>
                  <a:srgbClr val="000000"/>
                </a:solidFill>
                <a:latin typeface="Arial" panose="020B0604020202020204" pitchFamily="34" charset="0"/>
                <a:cs typeface="Arial" panose="020B0604020202020204" pitchFamily="34" charset="0"/>
              </a:rPr>
              <a:t>(Flex cannot be canceled/changes cannot be made to Flex Spend during the</a:t>
            </a:r>
          </a:p>
          <a:p>
            <a:pPr marL="457200" lvl="1" indent="0" fontAlgn="base">
              <a:lnSpc>
                <a:spcPct val="80000"/>
              </a:lnSpc>
              <a:spcAft>
                <a:spcPct val="0"/>
              </a:spcAft>
              <a:buClr>
                <a:srgbClr val="0070C0"/>
              </a:buClr>
              <a:buNone/>
            </a:pPr>
            <a:r>
              <a:rPr lang="en-US" altLang="en-US" sz="1600" dirty="0">
                <a:solidFill>
                  <a:srgbClr val="000000"/>
                </a:solidFill>
                <a:latin typeface="Arial" panose="020B0604020202020204" pitchFamily="34" charset="0"/>
                <a:cs typeface="Arial" panose="020B0604020202020204" pitchFamily="34" charset="0"/>
              </a:rPr>
              <a:t> </a:t>
            </a:r>
            <a:r>
              <a:rPr lang="en-US" altLang="en-US" sz="1600" dirty="0" smtClean="0">
                <a:solidFill>
                  <a:srgbClr val="000000"/>
                </a:solidFill>
                <a:latin typeface="Arial" panose="020B0604020202020204" pitchFamily="34" charset="0"/>
                <a:cs typeface="Arial" panose="020B0604020202020204" pitchFamily="34" charset="0"/>
              </a:rPr>
              <a:t>         Plan Year, except in a few specific situations)</a:t>
            </a:r>
          </a:p>
          <a:p>
            <a:pPr lvl="1" fontAlgn="base">
              <a:lnSpc>
                <a:spcPct val="80000"/>
              </a:lnSpc>
              <a:spcAft>
                <a:spcPct val="0"/>
              </a:spcAft>
              <a:buClr>
                <a:srgbClr val="0070C0"/>
              </a:buClr>
              <a:buFont typeface="Arial" panose="020B0604020202020204" pitchFamily="34" charset="0"/>
              <a:buChar char="•"/>
            </a:pPr>
            <a:endParaRPr lang="en-US" altLang="en-US" sz="1800" dirty="0">
              <a:solidFill>
                <a:srgbClr val="000000"/>
              </a:solidFill>
              <a:latin typeface="Arial" panose="020B0604020202020204" pitchFamily="34" charset="0"/>
              <a:cs typeface="Arial" panose="020B0604020202020204" pitchFamily="34" charset="0"/>
            </a:endParaRPr>
          </a:p>
          <a:p>
            <a:pPr marL="457200" lvl="1" indent="0" fontAlgn="base">
              <a:lnSpc>
                <a:spcPct val="80000"/>
              </a:lnSpc>
              <a:spcAft>
                <a:spcPct val="0"/>
              </a:spcAft>
              <a:buClr>
                <a:srgbClr val="0070C0"/>
              </a:buClr>
              <a:buNone/>
            </a:pPr>
            <a:endParaRPr lang="en-US" altLang="en-US" sz="1800" dirty="0">
              <a:solidFill>
                <a:srgbClr val="000000"/>
              </a:solidFill>
              <a:latin typeface="Arial" panose="020B0604020202020204" pitchFamily="34" charset="0"/>
              <a:cs typeface="Arial" panose="020B0604020202020204" pitchFamily="34" charset="0"/>
            </a:endParaRPr>
          </a:p>
          <a:p>
            <a:pPr marL="914400" lvl="2" indent="0" fontAlgn="base">
              <a:lnSpc>
                <a:spcPct val="80000"/>
              </a:lnSpc>
              <a:spcAft>
                <a:spcPct val="0"/>
              </a:spcAft>
              <a:buClr>
                <a:srgbClr val="0070C0"/>
              </a:buClr>
              <a:buNone/>
            </a:pPr>
            <a:endParaRPr lang="en-US" altLang="en-US" sz="1600" b="1" dirty="0" smtClean="0">
              <a:solidFill>
                <a:srgbClr val="000000"/>
              </a:solidFill>
              <a:latin typeface="Arial" panose="020B0604020202020204" pitchFamily="34" charset="0"/>
              <a:cs typeface="Arial" panose="020B0604020202020204" pitchFamily="34" charset="0"/>
            </a:endParaRPr>
          </a:p>
        </p:txBody>
      </p:sp>
      <p:sp>
        <p:nvSpPr>
          <p:cNvPr id="6" name="Rectangle 1"/>
          <p:cNvSpPr>
            <a:spLocks noChangeArrowheads="1"/>
          </p:cNvSpPr>
          <p:nvPr/>
        </p:nvSpPr>
        <p:spPr bwMode="auto">
          <a:xfrm>
            <a:off x="1038225" y="399312"/>
            <a:ext cx="67167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fontAlgn="base">
              <a:spcBef>
                <a:spcPct val="0"/>
              </a:spcBef>
              <a:spcAft>
                <a:spcPct val="0"/>
              </a:spcAft>
              <a:buFontTx/>
              <a:buNone/>
            </a:pPr>
            <a:r>
              <a:rPr lang="en-US" altLang="en-US" sz="2800" b="1" dirty="0" smtClean="0">
                <a:solidFill>
                  <a:srgbClr val="0066CC"/>
                </a:solidFill>
                <a:cs typeface="Arial" charset="0"/>
              </a:rPr>
              <a:t> </a:t>
            </a:r>
            <a:endParaRPr lang="en-US" altLang="en-US" sz="2800" b="1" dirty="0">
              <a:solidFill>
                <a:srgbClr val="0066CC"/>
              </a:solidFill>
              <a:cs typeface="Arial" charset="0"/>
            </a:endParaRPr>
          </a:p>
        </p:txBody>
      </p:sp>
      <p:sp>
        <p:nvSpPr>
          <p:cNvPr id="7" name="Title 3"/>
          <p:cNvSpPr txBox="1">
            <a:spLocks/>
          </p:cNvSpPr>
          <p:nvPr/>
        </p:nvSpPr>
        <p:spPr bwMode="auto">
          <a:xfrm>
            <a:off x="367439" y="203117"/>
            <a:ext cx="8321040" cy="871257"/>
          </a:xfrm>
          <a:prstGeom prst="rect">
            <a:avLst/>
          </a:prstGeom>
          <a:noFill/>
          <a:ln w="9525">
            <a:noFill/>
            <a:miter lim="800000"/>
            <a:headEnd/>
            <a:tailEnd/>
          </a:ln>
        </p:spPr>
        <p:txBody>
          <a:bodyPr vert="horz" wrap="square" lIns="80067" tIns="40039" rIns="80067" bIns="40039" numCol="1" anchor="ctr" anchorCtr="0" compatLnSpc="1">
            <a:prstTxWarp prst="textNoShape">
              <a:avLst/>
            </a:prstTxWarp>
          </a:bodyPr>
          <a:lstStyle>
            <a:lvl1pPr algn="ctr" defTabSz="799667" rtl="0" eaLnBrk="1" fontAlgn="base" hangingPunct="1">
              <a:spcBef>
                <a:spcPct val="0"/>
              </a:spcBef>
              <a:spcAft>
                <a:spcPct val="0"/>
              </a:spcAft>
              <a:defRPr sz="2800">
                <a:solidFill>
                  <a:schemeClr val="tx2"/>
                </a:solidFill>
                <a:latin typeface="Arial" panose="020B0604020202020204" pitchFamily="34" charset="0"/>
                <a:ea typeface="+mj-ea"/>
                <a:cs typeface="Arial" panose="020B0604020202020204" pitchFamily="34" charset="0"/>
              </a:defRPr>
            </a:lvl1pPr>
            <a:lvl2pPr algn="l" defTabSz="799667" rtl="0" eaLnBrk="1" fontAlgn="base" hangingPunct="1">
              <a:spcBef>
                <a:spcPct val="0"/>
              </a:spcBef>
              <a:spcAft>
                <a:spcPct val="0"/>
              </a:spcAft>
              <a:defRPr sz="2000">
                <a:solidFill>
                  <a:schemeClr val="tx2"/>
                </a:solidFill>
                <a:latin typeface="ScalaSansLF-Bold" pitchFamily="2" charset="0"/>
              </a:defRPr>
            </a:lvl2pPr>
            <a:lvl3pPr algn="l" defTabSz="799667" rtl="0" eaLnBrk="1" fontAlgn="base" hangingPunct="1">
              <a:spcBef>
                <a:spcPct val="0"/>
              </a:spcBef>
              <a:spcAft>
                <a:spcPct val="0"/>
              </a:spcAft>
              <a:defRPr sz="2000">
                <a:solidFill>
                  <a:schemeClr val="tx2"/>
                </a:solidFill>
                <a:latin typeface="ScalaSansLF-Bold" pitchFamily="2" charset="0"/>
              </a:defRPr>
            </a:lvl3pPr>
            <a:lvl4pPr algn="l" defTabSz="799667" rtl="0" eaLnBrk="1" fontAlgn="base" hangingPunct="1">
              <a:spcBef>
                <a:spcPct val="0"/>
              </a:spcBef>
              <a:spcAft>
                <a:spcPct val="0"/>
              </a:spcAft>
              <a:defRPr sz="2000">
                <a:solidFill>
                  <a:schemeClr val="tx2"/>
                </a:solidFill>
                <a:latin typeface="ScalaSansLF-Bold" pitchFamily="2" charset="0"/>
              </a:defRPr>
            </a:lvl4pPr>
            <a:lvl5pPr algn="l" defTabSz="799667" rtl="0" eaLnBrk="1" fontAlgn="base" hangingPunct="1">
              <a:spcBef>
                <a:spcPct val="0"/>
              </a:spcBef>
              <a:spcAft>
                <a:spcPct val="0"/>
              </a:spcAft>
              <a:defRPr sz="2000">
                <a:solidFill>
                  <a:schemeClr val="tx2"/>
                </a:solidFill>
                <a:latin typeface="ScalaSansLF-Bold" pitchFamily="2" charset="0"/>
              </a:defRPr>
            </a:lvl5pPr>
            <a:lvl6pPr marL="359682" algn="l" defTabSz="801834" rtl="0" eaLnBrk="1" fontAlgn="base" hangingPunct="1">
              <a:spcBef>
                <a:spcPct val="0"/>
              </a:spcBef>
              <a:spcAft>
                <a:spcPct val="0"/>
              </a:spcAft>
              <a:defRPr sz="2000">
                <a:solidFill>
                  <a:schemeClr val="tx2"/>
                </a:solidFill>
                <a:latin typeface="ScalaSansLF-Bold" pitchFamily="2" charset="0"/>
              </a:defRPr>
            </a:lvl6pPr>
            <a:lvl7pPr marL="719358" algn="l" defTabSz="801834" rtl="0" eaLnBrk="1" fontAlgn="base" hangingPunct="1">
              <a:spcBef>
                <a:spcPct val="0"/>
              </a:spcBef>
              <a:spcAft>
                <a:spcPct val="0"/>
              </a:spcAft>
              <a:defRPr sz="2000">
                <a:solidFill>
                  <a:schemeClr val="tx2"/>
                </a:solidFill>
                <a:latin typeface="ScalaSansLF-Bold" pitchFamily="2" charset="0"/>
              </a:defRPr>
            </a:lvl7pPr>
            <a:lvl8pPr marL="1079064" algn="l" defTabSz="801834" rtl="0" eaLnBrk="1" fontAlgn="base" hangingPunct="1">
              <a:spcBef>
                <a:spcPct val="0"/>
              </a:spcBef>
              <a:spcAft>
                <a:spcPct val="0"/>
              </a:spcAft>
              <a:defRPr sz="2000">
                <a:solidFill>
                  <a:schemeClr val="tx2"/>
                </a:solidFill>
                <a:latin typeface="ScalaSansLF-Bold" pitchFamily="2" charset="0"/>
              </a:defRPr>
            </a:lvl8pPr>
            <a:lvl9pPr marL="1438744" algn="l" defTabSz="801834" rtl="0" eaLnBrk="1" fontAlgn="base" hangingPunct="1">
              <a:spcBef>
                <a:spcPct val="0"/>
              </a:spcBef>
              <a:spcAft>
                <a:spcPct val="0"/>
              </a:spcAft>
              <a:defRPr sz="2000">
                <a:solidFill>
                  <a:schemeClr val="tx2"/>
                </a:solidFill>
                <a:latin typeface="ScalaSansLF-Bold" pitchFamily="2" charset="0"/>
              </a:defRPr>
            </a:lvl9pPr>
          </a:lstStyle>
          <a:p>
            <a:r>
              <a:rPr lang="en-US" b="1" kern="0" dirty="0" smtClean="0">
                <a:solidFill>
                  <a:srgbClr val="000099"/>
                </a:solidFill>
              </a:rPr>
              <a:t>2018 Flex Spend Plan</a:t>
            </a:r>
            <a:endParaRPr lang="en-US" b="1" kern="0" dirty="0">
              <a:solidFill>
                <a:srgbClr val="000099"/>
              </a:solidFill>
            </a:endParaRPr>
          </a:p>
        </p:txBody>
      </p:sp>
      <p:sp>
        <p:nvSpPr>
          <p:cNvPr id="8" name="Text Box 3"/>
          <p:cNvSpPr txBox="1"/>
          <p:nvPr/>
        </p:nvSpPr>
        <p:spPr>
          <a:xfrm rot="19841276">
            <a:off x="162980" y="2565255"/>
            <a:ext cx="947239" cy="21129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200" b="1" i="1" dirty="0">
                <a:solidFill>
                  <a:srgbClr val="FF0000"/>
                </a:solidFill>
                <a:effectLst/>
                <a:latin typeface="Arial Black"/>
                <a:ea typeface="Calibri"/>
                <a:cs typeface="Arial"/>
              </a:rPr>
              <a:t>CHANGE</a:t>
            </a:r>
            <a:endParaRPr lang="en-US" sz="1200" i="1" dirty="0">
              <a:effectLst/>
              <a:ea typeface="Calibri"/>
              <a:cs typeface="Times New Roman"/>
            </a:endParaRPr>
          </a:p>
        </p:txBody>
      </p:sp>
      <p:pic>
        <p:nvPicPr>
          <p:cNvPr id="10" name="Picture 9" descr="C:\Users\ajande\AppData\Local\Microsoft\Windows\Temporary Internet Files\Content.IE5\R0WP7705\Yellow-Alert[1].jpg"/>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213" y="5351145"/>
            <a:ext cx="552024" cy="521970"/>
          </a:xfrm>
          <a:prstGeom prst="rect">
            <a:avLst/>
          </a:prstGeom>
          <a:noFill/>
          <a:ln>
            <a:noFill/>
          </a:ln>
        </p:spPr>
      </p:pic>
      <p:sp>
        <p:nvSpPr>
          <p:cNvPr id="11" name="TextBox 10"/>
          <p:cNvSpPr txBox="1"/>
          <p:nvPr/>
        </p:nvSpPr>
        <p:spPr>
          <a:xfrm>
            <a:off x="285749" y="6214784"/>
            <a:ext cx="5057776" cy="461665"/>
          </a:xfrm>
          <a:prstGeom prst="rect">
            <a:avLst/>
          </a:prstGeom>
          <a:noFill/>
        </p:spPr>
        <p:txBody>
          <a:bodyPr wrap="square" rtlCol="0">
            <a:spAutoFit/>
          </a:bodyPr>
          <a:lstStyle/>
          <a:p>
            <a:r>
              <a:rPr lang="en-US" sz="1200" b="1" dirty="0" smtClean="0">
                <a:solidFill>
                  <a:srgbClr val="000099"/>
                </a:solidFill>
                <a:latin typeface="Arial" panose="020B0604020202020204" pitchFamily="34" charset="0"/>
                <a:cs typeface="Arial" panose="020B0604020202020204" pitchFamily="34" charset="0"/>
              </a:rPr>
              <a:t>More information at BellinBenefits.org,</a:t>
            </a:r>
          </a:p>
          <a:p>
            <a:r>
              <a:rPr lang="en-US" sz="1200" b="1" dirty="0" smtClean="0">
                <a:solidFill>
                  <a:srgbClr val="000099"/>
                </a:solidFill>
                <a:latin typeface="Arial" panose="020B0604020202020204" pitchFamily="34" charset="0"/>
                <a:cs typeface="Arial" panose="020B0604020202020204" pitchFamily="34" charset="0"/>
              </a:rPr>
              <a:t> (2018 Benefit Information</a:t>
            </a:r>
            <a:r>
              <a:rPr lang="en-US" sz="1200" b="1" dirty="0" smtClean="0">
                <a:solidFill>
                  <a:srgbClr val="2805BB"/>
                </a:solidFill>
                <a:latin typeface="Arial" panose="020B0604020202020204" pitchFamily="34" charset="0"/>
                <a:cs typeface="Arial" panose="020B0604020202020204" pitchFamily="34" charset="0"/>
              </a:rPr>
              <a:t>)!</a:t>
            </a:r>
            <a:endParaRPr lang="en-US" sz="1200" b="1" dirty="0">
              <a:solidFill>
                <a:srgbClr val="2805BB"/>
              </a:solidFill>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854626">
            <a:off x="7041686" y="1308033"/>
            <a:ext cx="1597808" cy="1041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descr="C:\Users\ajande\AppData\Local\Microsoft\Windows\Temporary Internet Files\Content.IE5\R0WP7705\childcare_blocks[1].jpg"/>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471920" y="4391025"/>
            <a:ext cx="1671956" cy="864870"/>
          </a:xfrm>
          <a:prstGeom prst="rect">
            <a:avLst/>
          </a:prstGeom>
          <a:noFill/>
          <a:ln>
            <a:noFill/>
          </a:ln>
        </p:spPr>
      </p:pic>
      <p:pic>
        <p:nvPicPr>
          <p:cNvPr id="13" name="Picture 12" descr="F:\Data\BAF\Hrm\Abbie\CLIPART\Live Healthy Logo.png"/>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5268" y="177352"/>
            <a:ext cx="1276350" cy="1276350"/>
          </a:xfrm>
          <a:prstGeom prst="rect">
            <a:avLst/>
          </a:prstGeom>
          <a:noFill/>
          <a:ln>
            <a:noFill/>
          </a:ln>
        </p:spPr>
      </p:pic>
    </p:spTree>
    <p:extLst>
      <p:ext uri="{BB962C8B-B14F-4D97-AF65-F5344CB8AC3E}">
        <p14:creationId xmlns:p14="http://schemas.microsoft.com/office/powerpoint/2010/main" val="7082526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4"/>
          <p:cNvSpPr txBox="1">
            <a:spLocks noChangeArrowheads="1"/>
          </p:cNvSpPr>
          <p:nvPr/>
        </p:nvSpPr>
        <p:spPr bwMode="auto">
          <a:xfrm>
            <a:off x="609600" y="1828800"/>
            <a:ext cx="8077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spcBef>
                <a:spcPct val="0"/>
              </a:spcBef>
              <a:spcAft>
                <a:spcPct val="0"/>
              </a:spcAft>
              <a:buFontTx/>
              <a:buNone/>
            </a:pPr>
            <a:endParaRPr lang="en-US" altLang="en-US" sz="1800" b="1">
              <a:solidFill>
                <a:srgbClr val="000000"/>
              </a:solidFill>
              <a:cs typeface="Arial" charset="0"/>
            </a:endParaRPr>
          </a:p>
        </p:txBody>
      </p:sp>
      <p:sp>
        <p:nvSpPr>
          <p:cNvPr id="6148" name="Rectangle 3"/>
          <p:cNvSpPr txBox="1">
            <a:spLocks noChangeArrowheads="1"/>
          </p:cNvSpPr>
          <p:nvPr/>
        </p:nvSpPr>
        <p:spPr bwMode="auto">
          <a:xfrm>
            <a:off x="381000" y="922532"/>
            <a:ext cx="8107878" cy="524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marL="342900" indent="-342900"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lvl="1" algn="ctr" fontAlgn="base">
              <a:lnSpc>
                <a:spcPct val="80000"/>
              </a:lnSpc>
              <a:spcAft>
                <a:spcPct val="0"/>
              </a:spcAft>
              <a:buFont typeface="Wingdings" pitchFamily="2" charset="2"/>
              <a:buNone/>
            </a:pPr>
            <a:endParaRPr lang="en-US" altLang="en-US" sz="1100" b="1" dirty="0">
              <a:solidFill>
                <a:srgbClr val="000000"/>
              </a:solidFill>
              <a:latin typeface="Calibri" pitchFamily="34" charset="0"/>
              <a:cs typeface="Arial" charset="0"/>
            </a:endParaRPr>
          </a:p>
          <a:p>
            <a:pPr lvl="1" fontAlgn="base">
              <a:lnSpc>
                <a:spcPct val="80000"/>
              </a:lnSpc>
              <a:spcAft>
                <a:spcPct val="0"/>
              </a:spcAft>
              <a:buFont typeface="Wingdings" pitchFamily="2" charset="2"/>
              <a:buNone/>
            </a:pPr>
            <a:endParaRPr lang="en-US" altLang="en-US" sz="500" b="1" i="1" dirty="0">
              <a:solidFill>
                <a:srgbClr val="000000"/>
              </a:solidFill>
              <a:latin typeface="Calibri" pitchFamily="34" charset="0"/>
              <a:cs typeface="Arial" charset="0"/>
            </a:endParaRPr>
          </a:p>
          <a:p>
            <a:pPr marL="457200" lvl="1" indent="0" fontAlgn="base">
              <a:lnSpc>
                <a:spcPct val="80000"/>
              </a:lnSpc>
              <a:spcAft>
                <a:spcPct val="0"/>
              </a:spcAft>
              <a:buClr>
                <a:srgbClr val="0070C0"/>
              </a:buClr>
              <a:buNone/>
            </a:pPr>
            <a:r>
              <a:rPr lang="en-US" altLang="en-US" sz="2400" b="1" dirty="0" smtClean="0">
                <a:solidFill>
                  <a:srgbClr val="0070C0"/>
                </a:solidFill>
                <a:latin typeface="Arial" panose="020B0604020202020204" pitchFamily="34" charset="0"/>
                <a:cs typeface="Arial" panose="020B0604020202020204" pitchFamily="34" charset="0"/>
              </a:rPr>
              <a:t>            Voluntary Life Insurance will be offered</a:t>
            </a:r>
          </a:p>
          <a:p>
            <a:pPr marL="457200" lvl="1" indent="0" fontAlgn="base">
              <a:lnSpc>
                <a:spcPct val="80000"/>
              </a:lnSpc>
              <a:spcAft>
                <a:spcPct val="0"/>
              </a:spcAft>
              <a:buClr>
                <a:srgbClr val="0070C0"/>
              </a:buClr>
              <a:buNone/>
            </a:pPr>
            <a:r>
              <a:rPr lang="en-US" altLang="en-US" sz="2400" b="1" dirty="0">
                <a:solidFill>
                  <a:srgbClr val="0070C0"/>
                </a:solidFill>
                <a:latin typeface="Arial" panose="020B0604020202020204" pitchFamily="34" charset="0"/>
                <a:cs typeface="Arial" panose="020B0604020202020204" pitchFamily="34" charset="0"/>
              </a:rPr>
              <a:t> </a:t>
            </a:r>
            <a:r>
              <a:rPr lang="en-US" altLang="en-US" sz="2400" b="1" dirty="0" smtClean="0">
                <a:solidFill>
                  <a:srgbClr val="0070C0"/>
                </a:solidFill>
                <a:latin typeface="Arial" panose="020B0604020202020204" pitchFamily="34" charset="0"/>
                <a:cs typeface="Arial" panose="020B0604020202020204" pitchFamily="34" charset="0"/>
              </a:rPr>
              <a:t>           during Open Enrollment for 2018</a:t>
            </a:r>
          </a:p>
          <a:p>
            <a:pPr marL="457200" lvl="1" indent="0" fontAlgn="base">
              <a:lnSpc>
                <a:spcPct val="80000"/>
              </a:lnSpc>
              <a:spcAft>
                <a:spcPct val="0"/>
              </a:spcAft>
              <a:buClr>
                <a:srgbClr val="0070C0"/>
              </a:buClr>
              <a:buNone/>
            </a:pPr>
            <a:endParaRPr lang="en-US" altLang="en-US" sz="800" b="1" dirty="0" smtClean="0">
              <a:solidFill>
                <a:srgbClr val="0070C0"/>
              </a:solidFill>
              <a:latin typeface="Arial" panose="020B0604020202020204" pitchFamily="34" charset="0"/>
              <a:cs typeface="Arial" panose="020B0604020202020204" pitchFamily="34" charset="0"/>
            </a:endParaRPr>
          </a:p>
          <a:p>
            <a:pPr marL="457200" lvl="1" indent="0" fontAlgn="base">
              <a:lnSpc>
                <a:spcPct val="80000"/>
              </a:lnSpc>
              <a:spcAft>
                <a:spcPct val="0"/>
              </a:spcAft>
              <a:buClr>
                <a:srgbClr val="0070C0"/>
              </a:buClr>
              <a:buNone/>
            </a:pPr>
            <a:endParaRPr lang="en-US" altLang="en-US" sz="800" b="1" dirty="0" smtClean="0">
              <a:solidFill>
                <a:srgbClr val="0070C0"/>
              </a:solidFill>
              <a:latin typeface="Arial" panose="020B0604020202020204" pitchFamily="34" charset="0"/>
              <a:cs typeface="Arial" panose="020B0604020202020204" pitchFamily="34" charset="0"/>
            </a:endParaRPr>
          </a:p>
          <a:p>
            <a:pPr lvl="1" fontAlgn="base">
              <a:lnSpc>
                <a:spcPct val="80000"/>
              </a:lnSpc>
              <a:spcAft>
                <a:spcPct val="0"/>
              </a:spcAft>
              <a:buClr>
                <a:srgbClr val="0070C0"/>
              </a:buClr>
              <a:buFont typeface="Arial" panose="020B0604020202020204" pitchFamily="34" charset="0"/>
              <a:buChar char="•"/>
            </a:pPr>
            <a:r>
              <a:rPr lang="en-US" altLang="en-US" sz="1800" dirty="0" smtClean="0">
                <a:latin typeface="Arial" panose="020B0604020202020204" pitchFamily="34" charset="0"/>
                <a:cs typeface="Arial" panose="020B0604020202020204" pitchFamily="34" charset="0"/>
              </a:rPr>
              <a:t>Benefit effective January 1, 2018</a:t>
            </a:r>
          </a:p>
          <a:p>
            <a:pPr marL="457200" lvl="1" indent="0" fontAlgn="base">
              <a:lnSpc>
                <a:spcPct val="80000"/>
              </a:lnSpc>
              <a:spcAft>
                <a:spcPct val="0"/>
              </a:spcAft>
              <a:buClr>
                <a:srgbClr val="0070C0"/>
              </a:buClr>
              <a:buNone/>
            </a:pPr>
            <a:endParaRPr lang="en-US" altLang="en-US" sz="1000" dirty="0" smtClean="0">
              <a:latin typeface="Arial" panose="020B0604020202020204" pitchFamily="34" charset="0"/>
              <a:cs typeface="Arial" panose="020B0604020202020204" pitchFamily="34" charset="0"/>
            </a:endParaRPr>
          </a:p>
          <a:p>
            <a:pPr lvl="1" fontAlgn="base">
              <a:lnSpc>
                <a:spcPct val="80000"/>
              </a:lnSpc>
              <a:spcAft>
                <a:spcPct val="0"/>
              </a:spcAft>
              <a:buClr>
                <a:srgbClr val="0070C0"/>
              </a:buClr>
              <a:buFont typeface="Arial" panose="020B0604020202020204" pitchFamily="34" charset="0"/>
              <a:buChar char="•"/>
            </a:pPr>
            <a:r>
              <a:rPr lang="en-US" altLang="en-US" sz="1800" dirty="0" smtClean="0">
                <a:latin typeface="Arial" panose="020B0604020202020204" pitchFamily="34" charset="0"/>
                <a:cs typeface="Arial" panose="020B0604020202020204" pitchFamily="34" charset="0"/>
              </a:rPr>
              <a:t>Provided by UNUM (current employer paid Life, STD and LTD provider)</a:t>
            </a:r>
          </a:p>
          <a:p>
            <a:pPr marL="457200" lvl="1" indent="0" fontAlgn="base">
              <a:lnSpc>
                <a:spcPct val="80000"/>
              </a:lnSpc>
              <a:spcAft>
                <a:spcPct val="0"/>
              </a:spcAft>
              <a:buClr>
                <a:srgbClr val="0070C0"/>
              </a:buClr>
              <a:buNone/>
            </a:pPr>
            <a:endParaRPr lang="en-US" altLang="en-US" sz="1000" dirty="0" smtClean="0">
              <a:latin typeface="Arial" panose="020B0604020202020204" pitchFamily="34" charset="0"/>
              <a:cs typeface="Arial" panose="020B0604020202020204" pitchFamily="34" charset="0"/>
            </a:endParaRPr>
          </a:p>
          <a:p>
            <a:pPr lvl="1" fontAlgn="base">
              <a:lnSpc>
                <a:spcPct val="80000"/>
              </a:lnSpc>
              <a:spcAft>
                <a:spcPct val="0"/>
              </a:spcAft>
              <a:buClr>
                <a:srgbClr val="0070C0"/>
              </a:buClr>
              <a:buFont typeface="Arial" panose="020B0604020202020204" pitchFamily="34" charset="0"/>
              <a:buChar char="•"/>
            </a:pPr>
            <a:r>
              <a:rPr lang="en-US" altLang="en-US" sz="1800" dirty="0" smtClean="0">
                <a:latin typeface="Arial" panose="020B0604020202020204" pitchFamily="34" charset="0"/>
                <a:cs typeface="Arial" panose="020B0604020202020204" pitchFamily="34" charset="0"/>
              </a:rPr>
              <a:t>Employees may purchase coverage for themselves, spouse</a:t>
            </a:r>
          </a:p>
          <a:p>
            <a:pPr marL="457200" lvl="1" indent="0" fontAlgn="base">
              <a:lnSpc>
                <a:spcPct val="80000"/>
              </a:lnSpc>
              <a:spcAft>
                <a:spcPct val="0"/>
              </a:spcAft>
              <a:buClr>
                <a:srgbClr val="0070C0"/>
              </a:buClr>
              <a:buNone/>
            </a:pPr>
            <a:r>
              <a:rPr lang="en-US" altLang="en-US" sz="1800" dirty="0">
                <a:latin typeface="Arial" panose="020B0604020202020204" pitchFamily="34" charset="0"/>
                <a:cs typeface="Arial" panose="020B0604020202020204" pitchFamily="34" charset="0"/>
              </a:rPr>
              <a:t> </a:t>
            </a:r>
            <a:r>
              <a:rPr lang="en-US" altLang="en-US" sz="1800" dirty="0" smtClean="0">
                <a:latin typeface="Arial" panose="020B0604020202020204" pitchFamily="34" charset="0"/>
                <a:cs typeface="Arial" panose="020B0604020202020204" pitchFamily="34" charset="0"/>
              </a:rPr>
              <a:t>    and dependents (Benefit available in set increments, with</a:t>
            </a:r>
          </a:p>
          <a:p>
            <a:pPr marL="457200" lvl="1" indent="0" fontAlgn="base">
              <a:lnSpc>
                <a:spcPct val="80000"/>
              </a:lnSpc>
              <a:spcAft>
                <a:spcPct val="0"/>
              </a:spcAft>
              <a:buClr>
                <a:srgbClr val="0070C0"/>
              </a:buClr>
              <a:buNone/>
            </a:pPr>
            <a:r>
              <a:rPr lang="en-US" altLang="en-US" sz="1800" dirty="0">
                <a:latin typeface="Arial" panose="020B0604020202020204" pitchFamily="34" charset="0"/>
                <a:cs typeface="Arial" panose="020B0604020202020204" pitchFamily="34" charset="0"/>
              </a:rPr>
              <a:t> </a:t>
            </a:r>
            <a:r>
              <a:rPr lang="en-US" altLang="en-US" sz="1800" dirty="0" smtClean="0">
                <a:latin typeface="Arial" panose="020B0604020202020204" pitchFamily="34" charset="0"/>
                <a:cs typeface="Arial" panose="020B0604020202020204" pitchFamily="34" charset="0"/>
              </a:rPr>
              <a:t>    established limits)</a:t>
            </a:r>
          </a:p>
          <a:p>
            <a:pPr marL="457200" lvl="1" indent="0" fontAlgn="base">
              <a:lnSpc>
                <a:spcPct val="80000"/>
              </a:lnSpc>
              <a:spcAft>
                <a:spcPct val="0"/>
              </a:spcAft>
              <a:buClr>
                <a:srgbClr val="0070C0"/>
              </a:buClr>
              <a:buNone/>
            </a:pPr>
            <a:endParaRPr lang="en-US" altLang="en-US" sz="1000" dirty="0" smtClean="0">
              <a:latin typeface="Arial" panose="020B0604020202020204" pitchFamily="34" charset="0"/>
              <a:cs typeface="Arial" panose="020B0604020202020204" pitchFamily="34" charset="0"/>
            </a:endParaRPr>
          </a:p>
          <a:p>
            <a:pPr lvl="1" fontAlgn="base">
              <a:lnSpc>
                <a:spcPct val="80000"/>
              </a:lnSpc>
              <a:spcAft>
                <a:spcPct val="0"/>
              </a:spcAft>
              <a:buClr>
                <a:srgbClr val="0070C0"/>
              </a:buClr>
              <a:buFont typeface="Arial" panose="020B0604020202020204" pitchFamily="34" charset="0"/>
              <a:buChar char="•"/>
            </a:pPr>
            <a:r>
              <a:rPr lang="en-US" altLang="en-US" sz="1800" dirty="0" smtClean="0">
                <a:latin typeface="Arial" panose="020B0604020202020204" pitchFamily="34" charset="0"/>
                <a:cs typeface="Arial" panose="020B0604020202020204" pitchFamily="34" charset="0"/>
              </a:rPr>
              <a:t>Employees that elect minimum coverage for 2018 will not</a:t>
            </a:r>
          </a:p>
          <a:p>
            <a:pPr marL="457200" lvl="1" indent="0" fontAlgn="base">
              <a:lnSpc>
                <a:spcPct val="80000"/>
              </a:lnSpc>
              <a:spcAft>
                <a:spcPct val="0"/>
              </a:spcAft>
              <a:buClr>
                <a:srgbClr val="0070C0"/>
              </a:buClr>
              <a:buNone/>
            </a:pPr>
            <a:r>
              <a:rPr lang="en-US" altLang="en-US" sz="1800" dirty="0">
                <a:latin typeface="Arial" panose="020B0604020202020204" pitchFamily="34" charset="0"/>
                <a:cs typeface="Arial" panose="020B0604020202020204" pitchFamily="34" charset="0"/>
              </a:rPr>
              <a:t> </a:t>
            </a:r>
            <a:r>
              <a:rPr lang="en-US" altLang="en-US" sz="1800" dirty="0" smtClean="0">
                <a:latin typeface="Arial" panose="020B0604020202020204" pitchFamily="34" charset="0"/>
                <a:cs typeface="Arial" panose="020B0604020202020204" pitchFamily="34" charset="0"/>
              </a:rPr>
              <a:t>    need to complete EOI to enroll themselves/spouse/dependents during</a:t>
            </a:r>
          </a:p>
          <a:p>
            <a:pPr marL="457200" lvl="1" indent="0" fontAlgn="base">
              <a:lnSpc>
                <a:spcPct val="80000"/>
              </a:lnSpc>
              <a:spcAft>
                <a:spcPct val="0"/>
              </a:spcAft>
              <a:buClr>
                <a:srgbClr val="0070C0"/>
              </a:buClr>
              <a:buNone/>
            </a:pPr>
            <a:r>
              <a:rPr lang="en-US" altLang="en-US" sz="1800" dirty="0" smtClean="0">
                <a:latin typeface="Arial" panose="020B0604020202020204" pitchFamily="34" charset="0"/>
                <a:cs typeface="Arial" panose="020B0604020202020204" pitchFamily="34" charset="0"/>
              </a:rPr>
              <a:t>     future enrollment</a:t>
            </a:r>
          </a:p>
          <a:p>
            <a:pPr marL="457200" lvl="1" indent="0" fontAlgn="base">
              <a:lnSpc>
                <a:spcPct val="80000"/>
              </a:lnSpc>
              <a:spcAft>
                <a:spcPct val="0"/>
              </a:spcAft>
              <a:buClr>
                <a:srgbClr val="0070C0"/>
              </a:buClr>
              <a:buNone/>
            </a:pPr>
            <a:endParaRPr lang="en-US" altLang="en-US" sz="1000" dirty="0" smtClean="0">
              <a:latin typeface="Arial" panose="020B0604020202020204" pitchFamily="34" charset="0"/>
              <a:cs typeface="Arial" panose="020B0604020202020204" pitchFamily="34" charset="0"/>
            </a:endParaRPr>
          </a:p>
          <a:p>
            <a:pPr lvl="1" fontAlgn="base">
              <a:lnSpc>
                <a:spcPct val="80000"/>
              </a:lnSpc>
              <a:spcAft>
                <a:spcPct val="0"/>
              </a:spcAft>
              <a:buClr>
                <a:srgbClr val="0070C0"/>
              </a:buClr>
              <a:buFont typeface="Arial" panose="020B0604020202020204" pitchFamily="34" charset="0"/>
              <a:buChar char="•"/>
            </a:pPr>
            <a:r>
              <a:rPr lang="en-US" altLang="en-US" sz="1800" dirty="0" smtClean="0">
                <a:latin typeface="Arial" panose="020B0604020202020204" pitchFamily="34" charset="0"/>
                <a:cs typeface="Arial" panose="020B0604020202020204" pitchFamily="34" charset="0"/>
              </a:rPr>
              <a:t>Information meetings (just for Life Insurance) will be held  Sept. 19 – 22</a:t>
            </a:r>
          </a:p>
          <a:p>
            <a:pPr marL="457200" lvl="1" indent="0" fontAlgn="base">
              <a:lnSpc>
                <a:spcPct val="80000"/>
              </a:lnSpc>
              <a:spcAft>
                <a:spcPct val="0"/>
              </a:spcAft>
              <a:buClr>
                <a:srgbClr val="0070C0"/>
              </a:buClr>
              <a:buNone/>
            </a:pPr>
            <a:endParaRPr lang="en-US" altLang="en-US" sz="1800" dirty="0" smtClean="0">
              <a:latin typeface="Arial" panose="020B0604020202020204" pitchFamily="34" charset="0"/>
              <a:cs typeface="Arial" panose="020B0604020202020204" pitchFamily="34" charset="0"/>
            </a:endParaRPr>
          </a:p>
          <a:p>
            <a:pPr marL="457200" lvl="1" indent="0" fontAlgn="base">
              <a:lnSpc>
                <a:spcPct val="80000"/>
              </a:lnSpc>
              <a:spcAft>
                <a:spcPct val="0"/>
              </a:spcAft>
              <a:buClr>
                <a:srgbClr val="0070C0"/>
              </a:buClr>
              <a:buNone/>
            </a:pPr>
            <a:r>
              <a:rPr lang="en-US" altLang="en-US" sz="1800" b="1" dirty="0" smtClean="0">
                <a:latin typeface="Arial" panose="020B0604020202020204" pitchFamily="34" charset="0"/>
                <a:cs typeface="Arial" panose="020B0604020202020204" pitchFamily="34" charset="0"/>
              </a:rPr>
              <a:t>Plan to Attend a Meeting! </a:t>
            </a:r>
            <a:r>
              <a:rPr lang="en-US" altLang="en-US" sz="1800" dirty="0" smtClean="0">
                <a:latin typeface="Arial" panose="020B0604020202020204" pitchFamily="34" charset="0"/>
                <a:cs typeface="Arial" panose="020B0604020202020204" pitchFamily="34" charset="0"/>
              </a:rPr>
              <a:t>(meetings also available via webinar)</a:t>
            </a:r>
          </a:p>
          <a:p>
            <a:pPr marL="457200" lvl="1" indent="0" fontAlgn="base">
              <a:lnSpc>
                <a:spcPct val="80000"/>
              </a:lnSpc>
              <a:spcAft>
                <a:spcPct val="0"/>
              </a:spcAft>
              <a:buClr>
                <a:srgbClr val="0070C0"/>
              </a:buClr>
              <a:buNone/>
            </a:pPr>
            <a:endParaRPr lang="en-US" altLang="en-US" sz="1800" dirty="0" smtClean="0">
              <a:latin typeface="Arial" panose="020B0604020202020204" pitchFamily="34" charset="0"/>
              <a:cs typeface="Arial" panose="020B0604020202020204" pitchFamily="34" charset="0"/>
            </a:endParaRPr>
          </a:p>
          <a:p>
            <a:pPr marL="457200" lvl="1" indent="0" fontAlgn="base">
              <a:lnSpc>
                <a:spcPct val="80000"/>
              </a:lnSpc>
              <a:spcAft>
                <a:spcPct val="0"/>
              </a:spcAft>
              <a:buClr>
                <a:srgbClr val="0070C0"/>
              </a:buClr>
              <a:buNone/>
            </a:pPr>
            <a:endParaRPr lang="en-US" altLang="en-US" sz="1800" b="1" dirty="0" smtClean="0">
              <a:latin typeface="Calibri" pitchFamily="34" charset="0"/>
              <a:cs typeface="Arial" charset="0"/>
            </a:endParaRPr>
          </a:p>
          <a:p>
            <a:pPr marL="457200" lvl="1" indent="0" fontAlgn="base">
              <a:lnSpc>
                <a:spcPct val="80000"/>
              </a:lnSpc>
              <a:spcAft>
                <a:spcPct val="0"/>
              </a:spcAft>
              <a:buClr>
                <a:srgbClr val="0070C0"/>
              </a:buClr>
              <a:buNone/>
            </a:pPr>
            <a:endParaRPr lang="en-US" altLang="en-US" sz="2400" b="1" dirty="0">
              <a:solidFill>
                <a:srgbClr val="000000"/>
              </a:solidFill>
              <a:latin typeface="Calibri" pitchFamily="34" charset="0"/>
              <a:cs typeface="Arial" charset="0"/>
            </a:endParaRPr>
          </a:p>
          <a:p>
            <a:pPr marL="0" indent="0">
              <a:buNone/>
            </a:pPr>
            <a:endParaRPr lang="en-US" sz="1000" dirty="0"/>
          </a:p>
          <a:p>
            <a:pPr marL="0" indent="0">
              <a:buNone/>
            </a:pPr>
            <a:endParaRPr lang="en-US" sz="1000" dirty="0"/>
          </a:p>
          <a:p>
            <a:pPr marL="914400" lvl="2" indent="0" fontAlgn="base">
              <a:lnSpc>
                <a:spcPct val="80000"/>
              </a:lnSpc>
              <a:spcAft>
                <a:spcPct val="0"/>
              </a:spcAft>
              <a:buClr>
                <a:srgbClr val="0070C0"/>
              </a:buClr>
              <a:buNone/>
            </a:pPr>
            <a:endParaRPr lang="en-US" altLang="en-US" sz="1600" b="1" dirty="0" smtClean="0">
              <a:solidFill>
                <a:srgbClr val="000000"/>
              </a:solidFill>
              <a:latin typeface="Calibri" pitchFamily="34" charset="0"/>
              <a:cs typeface="Arial" charset="0"/>
            </a:endParaRPr>
          </a:p>
        </p:txBody>
      </p:sp>
      <p:sp>
        <p:nvSpPr>
          <p:cNvPr id="6" name="Rectangle 1"/>
          <p:cNvSpPr>
            <a:spLocks noChangeArrowheads="1"/>
          </p:cNvSpPr>
          <p:nvPr/>
        </p:nvSpPr>
        <p:spPr bwMode="auto">
          <a:xfrm>
            <a:off x="1038225" y="399312"/>
            <a:ext cx="67167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fontAlgn="base">
              <a:spcBef>
                <a:spcPct val="0"/>
              </a:spcBef>
              <a:spcAft>
                <a:spcPct val="0"/>
              </a:spcAft>
              <a:buFontTx/>
              <a:buNone/>
            </a:pPr>
            <a:r>
              <a:rPr lang="en-US" altLang="en-US" sz="2800" b="1" dirty="0" smtClean="0">
                <a:solidFill>
                  <a:srgbClr val="0066CC"/>
                </a:solidFill>
                <a:cs typeface="Arial" charset="0"/>
              </a:rPr>
              <a:t> </a:t>
            </a:r>
            <a:endParaRPr lang="en-US" altLang="en-US" sz="2800" b="1" dirty="0">
              <a:solidFill>
                <a:srgbClr val="0066CC"/>
              </a:solidFill>
              <a:cs typeface="Arial" charset="0"/>
            </a:endParaRPr>
          </a:p>
        </p:txBody>
      </p:sp>
      <p:sp>
        <p:nvSpPr>
          <p:cNvPr id="7" name="Title 3"/>
          <p:cNvSpPr txBox="1">
            <a:spLocks/>
          </p:cNvSpPr>
          <p:nvPr/>
        </p:nvSpPr>
        <p:spPr bwMode="auto">
          <a:xfrm>
            <a:off x="367439" y="203117"/>
            <a:ext cx="8321040" cy="871257"/>
          </a:xfrm>
          <a:prstGeom prst="rect">
            <a:avLst/>
          </a:prstGeom>
          <a:noFill/>
          <a:ln w="9525">
            <a:noFill/>
            <a:miter lim="800000"/>
            <a:headEnd/>
            <a:tailEnd/>
          </a:ln>
        </p:spPr>
        <p:txBody>
          <a:bodyPr vert="horz" wrap="square" lIns="80067" tIns="40039" rIns="80067" bIns="40039" numCol="1" anchor="ctr" anchorCtr="0" compatLnSpc="1">
            <a:prstTxWarp prst="textNoShape">
              <a:avLst/>
            </a:prstTxWarp>
          </a:bodyPr>
          <a:lstStyle>
            <a:lvl1pPr algn="ctr" defTabSz="799667" rtl="0" eaLnBrk="1" fontAlgn="base" hangingPunct="1">
              <a:spcBef>
                <a:spcPct val="0"/>
              </a:spcBef>
              <a:spcAft>
                <a:spcPct val="0"/>
              </a:spcAft>
              <a:defRPr sz="2800">
                <a:solidFill>
                  <a:schemeClr val="tx2"/>
                </a:solidFill>
                <a:latin typeface="Arial" panose="020B0604020202020204" pitchFamily="34" charset="0"/>
                <a:ea typeface="+mj-ea"/>
                <a:cs typeface="Arial" panose="020B0604020202020204" pitchFamily="34" charset="0"/>
              </a:defRPr>
            </a:lvl1pPr>
            <a:lvl2pPr algn="l" defTabSz="799667" rtl="0" eaLnBrk="1" fontAlgn="base" hangingPunct="1">
              <a:spcBef>
                <a:spcPct val="0"/>
              </a:spcBef>
              <a:spcAft>
                <a:spcPct val="0"/>
              </a:spcAft>
              <a:defRPr sz="2000">
                <a:solidFill>
                  <a:schemeClr val="tx2"/>
                </a:solidFill>
                <a:latin typeface="ScalaSansLF-Bold" pitchFamily="2" charset="0"/>
              </a:defRPr>
            </a:lvl2pPr>
            <a:lvl3pPr algn="l" defTabSz="799667" rtl="0" eaLnBrk="1" fontAlgn="base" hangingPunct="1">
              <a:spcBef>
                <a:spcPct val="0"/>
              </a:spcBef>
              <a:spcAft>
                <a:spcPct val="0"/>
              </a:spcAft>
              <a:defRPr sz="2000">
                <a:solidFill>
                  <a:schemeClr val="tx2"/>
                </a:solidFill>
                <a:latin typeface="ScalaSansLF-Bold" pitchFamily="2" charset="0"/>
              </a:defRPr>
            </a:lvl3pPr>
            <a:lvl4pPr algn="l" defTabSz="799667" rtl="0" eaLnBrk="1" fontAlgn="base" hangingPunct="1">
              <a:spcBef>
                <a:spcPct val="0"/>
              </a:spcBef>
              <a:spcAft>
                <a:spcPct val="0"/>
              </a:spcAft>
              <a:defRPr sz="2000">
                <a:solidFill>
                  <a:schemeClr val="tx2"/>
                </a:solidFill>
                <a:latin typeface="ScalaSansLF-Bold" pitchFamily="2" charset="0"/>
              </a:defRPr>
            </a:lvl4pPr>
            <a:lvl5pPr algn="l" defTabSz="799667" rtl="0" eaLnBrk="1" fontAlgn="base" hangingPunct="1">
              <a:spcBef>
                <a:spcPct val="0"/>
              </a:spcBef>
              <a:spcAft>
                <a:spcPct val="0"/>
              </a:spcAft>
              <a:defRPr sz="2000">
                <a:solidFill>
                  <a:schemeClr val="tx2"/>
                </a:solidFill>
                <a:latin typeface="ScalaSansLF-Bold" pitchFamily="2" charset="0"/>
              </a:defRPr>
            </a:lvl5pPr>
            <a:lvl6pPr marL="359682" algn="l" defTabSz="801834" rtl="0" eaLnBrk="1" fontAlgn="base" hangingPunct="1">
              <a:spcBef>
                <a:spcPct val="0"/>
              </a:spcBef>
              <a:spcAft>
                <a:spcPct val="0"/>
              </a:spcAft>
              <a:defRPr sz="2000">
                <a:solidFill>
                  <a:schemeClr val="tx2"/>
                </a:solidFill>
                <a:latin typeface="ScalaSansLF-Bold" pitchFamily="2" charset="0"/>
              </a:defRPr>
            </a:lvl6pPr>
            <a:lvl7pPr marL="719358" algn="l" defTabSz="801834" rtl="0" eaLnBrk="1" fontAlgn="base" hangingPunct="1">
              <a:spcBef>
                <a:spcPct val="0"/>
              </a:spcBef>
              <a:spcAft>
                <a:spcPct val="0"/>
              </a:spcAft>
              <a:defRPr sz="2000">
                <a:solidFill>
                  <a:schemeClr val="tx2"/>
                </a:solidFill>
                <a:latin typeface="ScalaSansLF-Bold" pitchFamily="2" charset="0"/>
              </a:defRPr>
            </a:lvl7pPr>
            <a:lvl8pPr marL="1079064" algn="l" defTabSz="801834" rtl="0" eaLnBrk="1" fontAlgn="base" hangingPunct="1">
              <a:spcBef>
                <a:spcPct val="0"/>
              </a:spcBef>
              <a:spcAft>
                <a:spcPct val="0"/>
              </a:spcAft>
              <a:defRPr sz="2000">
                <a:solidFill>
                  <a:schemeClr val="tx2"/>
                </a:solidFill>
                <a:latin typeface="ScalaSansLF-Bold" pitchFamily="2" charset="0"/>
              </a:defRPr>
            </a:lvl8pPr>
            <a:lvl9pPr marL="1438744" algn="l" defTabSz="801834" rtl="0" eaLnBrk="1" fontAlgn="base" hangingPunct="1">
              <a:spcBef>
                <a:spcPct val="0"/>
              </a:spcBef>
              <a:spcAft>
                <a:spcPct val="0"/>
              </a:spcAft>
              <a:defRPr sz="2000">
                <a:solidFill>
                  <a:schemeClr val="tx2"/>
                </a:solidFill>
                <a:latin typeface="ScalaSansLF-Bold" pitchFamily="2" charset="0"/>
              </a:defRPr>
            </a:lvl9pPr>
          </a:lstStyle>
          <a:p>
            <a:r>
              <a:rPr lang="en-US" b="1" kern="0" dirty="0" smtClean="0">
                <a:solidFill>
                  <a:srgbClr val="000099"/>
                </a:solidFill>
              </a:rPr>
              <a:t>2018 Voluntary Life – New Benefit</a:t>
            </a:r>
            <a:endParaRPr lang="en-US" b="1" kern="0" dirty="0">
              <a:solidFill>
                <a:srgbClr val="000099"/>
              </a:solidFill>
            </a:endParaRPr>
          </a:p>
        </p:txBody>
      </p:sp>
      <p:pic>
        <p:nvPicPr>
          <p:cNvPr id="8" name="Picture 7"/>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71575" y="1042543"/>
            <a:ext cx="857250" cy="784864"/>
          </a:xfrm>
          <a:prstGeom prst="rect">
            <a:avLst/>
          </a:prstGeom>
          <a:noFill/>
        </p:spPr>
      </p:pic>
      <p:sp>
        <p:nvSpPr>
          <p:cNvPr id="2" name="TextBox 1"/>
          <p:cNvSpPr txBox="1"/>
          <p:nvPr/>
        </p:nvSpPr>
        <p:spPr>
          <a:xfrm>
            <a:off x="282038" y="6162675"/>
            <a:ext cx="5057776" cy="461665"/>
          </a:xfrm>
          <a:prstGeom prst="rect">
            <a:avLst/>
          </a:prstGeom>
          <a:noFill/>
        </p:spPr>
        <p:txBody>
          <a:bodyPr wrap="square" rtlCol="0">
            <a:spAutoFit/>
          </a:bodyPr>
          <a:lstStyle/>
          <a:p>
            <a:r>
              <a:rPr lang="en-US" sz="1200" b="1" dirty="0" smtClean="0">
                <a:solidFill>
                  <a:srgbClr val="2805BB"/>
                </a:solidFill>
                <a:latin typeface="Arial" panose="020B0604020202020204" pitchFamily="34" charset="0"/>
                <a:cs typeface="Arial" panose="020B0604020202020204" pitchFamily="34" charset="0"/>
              </a:rPr>
              <a:t>More information at BellinBenefits.org,</a:t>
            </a:r>
          </a:p>
          <a:p>
            <a:r>
              <a:rPr lang="en-US" sz="1200" b="1" dirty="0" smtClean="0">
                <a:solidFill>
                  <a:srgbClr val="2805BB"/>
                </a:solidFill>
                <a:latin typeface="Arial" panose="020B0604020202020204" pitchFamily="34" charset="0"/>
                <a:cs typeface="Arial" panose="020B0604020202020204" pitchFamily="34" charset="0"/>
              </a:rPr>
              <a:t> (2018 Benefit Information)!</a:t>
            </a:r>
            <a:endParaRPr lang="en-US" sz="1200" b="1" dirty="0">
              <a:solidFill>
                <a:srgbClr val="2805BB"/>
              </a:solidFill>
              <a:latin typeface="Arial" panose="020B0604020202020204" pitchFamily="34" charset="0"/>
              <a:cs typeface="Arial" panose="020B0604020202020204" pitchFamily="34" charset="0"/>
            </a:endParaRPr>
          </a:p>
        </p:txBody>
      </p:sp>
      <p:pic>
        <p:nvPicPr>
          <p:cNvPr id="10" name="Picture 9" descr="F:\Data\BAF\Hrm\Abbie\CLIPART\Live Healthy Logo.png"/>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5268" y="177352"/>
            <a:ext cx="1276350" cy="1276350"/>
          </a:xfrm>
          <a:prstGeom prst="rect">
            <a:avLst/>
          </a:prstGeom>
          <a:noFill/>
          <a:ln>
            <a:noFill/>
          </a:ln>
        </p:spPr>
      </p:pic>
    </p:spTree>
    <p:extLst>
      <p:ext uri="{BB962C8B-B14F-4D97-AF65-F5344CB8AC3E}">
        <p14:creationId xmlns:p14="http://schemas.microsoft.com/office/powerpoint/2010/main" val="157460224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4"/>
          <p:cNvSpPr txBox="1">
            <a:spLocks noChangeArrowheads="1"/>
          </p:cNvSpPr>
          <p:nvPr/>
        </p:nvSpPr>
        <p:spPr bwMode="auto">
          <a:xfrm>
            <a:off x="609600" y="1828800"/>
            <a:ext cx="8077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spcBef>
                <a:spcPct val="0"/>
              </a:spcBef>
              <a:spcAft>
                <a:spcPct val="0"/>
              </a:spcAft>
              <a:buFontTx/>
              <a:buNone/>
            </a:pPr>
            <a:endParaRPr lang="en-US" altLang="en-US" sz="1800" b="1">
              <a:solidFill>
                <a:srgbClr val="000000"/>
              </a:solidFill>
              <a:cs typeface="Arial" charset="0"/>
            </a:endParaRPr>
          </a:p>
        </p:txBody>
      </p:sp>
      <p:sp>
        <p:nvSpPr>
          <p:cNvPr id="6148" name="Rectangle 3"/>
          <p:cNvSpPr txBox="1">
            <a:spLocks noChangeArrowheads="1"/>
          </p:cNvSpPr>
          <p:nvPr/>
        </p:nvSpPr>
        <p:spPr bwMode="auto">
          <a:xfrm>
            <a:off x="386489" y="922532"/>
            <a:ext cx="8107878" cy="524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marL="342900" indent="-342900"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457200" lvl="1" indent="0" fontAlgn="base">
              <a:lnSpc>
                <a:spcPct val="80000"/>
              </a:lnSpc>
              <a:spcAft>
                <a:spcPct val="0"/>
              </a:spcAft>
              <a:buClr>
                <a:srgbClr val="0070C0"/>
              </a:buClr>
              <a:buNone/>
            </a:pPr>
            <a:endParaRPr lang="en-US" altLang="en-US" sz="1000" b="1" dirty="0" smtClean="0">
              <a:solidFill>
                <a:srgbClr val="0070C0"/>
              </a:solidFill>
              <a:latin typeface="Calibri" pitchFamily="34" charset="0"/>
              <a:cs typeface="Arial" charset="0"/>
            </a:endParaRPr>
          </a:p>
          <a:p>
            <a:pPr marL="457200" lvl="1" indent="0" fontAlgn="base">
              <a:lnSpc>
                <a:spcPct val="80000"/>
              </a:lnSpc>
              <a:spcAft>
                <a:spcPct val="0"/>
              </a:spcAft>
              <a:buClr>
                <a:srgbClr val="0070C0"/>
              </a:buClr>
              <a:buNone/>
            </a:pPr>
            <a:r>
              <a:rPr lang="en-US" altLang="en-US" sz="1800" dirty="0" smtClean="0">
                <a:latin typeface="Arial" panose="020B0604020202020204" pitchFamily="34" charset="0"/>
                <a:cs typeface="Arial" panose="020B0604020202020204" pitchFamily="34" charset="0"/>
              </a:rPr>
              <a:t>             </a:t>
            </a:r>
            <a:endParaRPr lang="en-US" sz="1800" dirty="0" smtClean="0">
              <a:solidFill>
                <a:srgbClr val="0070C0"/>
              </a:solidFill>
              <a:latin typeface="Arial" panose="020B0604020202020204" pitchFamily="34" charset="0"/>
              <a:cs typeface="Arial" panose="020B0604020202020204" pitchFamily="34" charset="0"/>
            </a:endParaRPr>
          </a:p>
          <a:p>
            <a:pPr marL="914400" lvl="2" indent="0" fontAlgn="base">
              <a:lnSpc>
                <a:spcPct val="80000"/>
              </a:lnSpc>
              <a:spcAft>
                <a:spcPct val="0"/>
              </a:spcAft>
              <a:buClr>
                <a:srgbClr val="0070C0"/>
              </a:buClr>
              <a:buNone/>
            </a:pPr>
            <a:endParaRPr lang="en-US" altLang="en-US" sz="1600" dirty="0" smtClean="0">
              <a:solidFill>
                <a:srgbClr val="000000"/>
              </a:solidFill>
              <a:latin typeface="Calibri" pitchFamily="34" charset="0"/>
              <a:cs typeface="Arial" charset="0"/>
            </a:endParaRPr>
          </a:p>
        </p:txBody>
      </p:sp>
      <p:sp>
        <p:nvSpPr>
          <p:cNvPr id="6" name="Rectangle 1"/>
          <p:cNvSpPr>
            <a:spLocks noChangeArrowheads="1"/>
          </p:cNvSpPr>
          <p:nvPr/>
        </p:nvSpPr>
        <p:spPr bwMode="auto">
          <a:xfrm>
            <a:off x="1038225" y="399312"/>
            <a:ext cx="67167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fontAlgn="base">
              <a:spcBef>
                <a:spcPct val="0"/>
              </a:spcBef>
              <a:spcAft>
                <a:spcPct val="0"/>
              </a:spcAft>
              <a:buFontTx/>
              <a:buNone/>
            </a:pPr>
            <a:r>
              <a:rPr lang="en-US" altLang="en-US" sz="2800" b="1" dirty="0" smtClean="0">
                <a:solidFill>
                  <a:srgbClr val="0066CC"/>
                </a:solidFill>
                <a:cs typeface="Arial" charset="0"/>
              </a:rPr>
              <a:t> </a:t>
            </a:r>
            <a:endParaRPr lang="en-US" altLang="en-US" sz="2800" b="1" dirty="0">
              <a:solidFill>
                <a:srgbClr val="0066CC"/>
              </a:solidFill>
              <a:cs typeface="Arial" charset="0"/>
            </a:endParaRPr>
          </a:p>
        </p:txBody>
      </p:sp>
      <p:sp>
        <p:nvSpPr>
          <p:cNvPr id="7" name="Title 3"/>
          <p:cNvSpPr txBox="1">
            <a:spLocks/>
          </p:cNvSpPr>
          <p:nvPr/>
        </p:nvSpPr>
        <p:spPr bwMode="auto">
          <a:xfrm>
            <a:off x="367439" y="203117"/>
            <a:ext cx="8321040" cy="871257"/>
          </a:xfrm>
          <a:prstGeom prst="rect">
            <a:avLst/>
          </a:prstGeom>
          <a:noFill/>
          <a:ln w="9525">
            <a:noFill/>
            <a:miter lim="800000"/>
            <a:headEnd/>
            <a:tailEnd/>
          </a:ln>
        </p:spPr>
        <p:txBody>
          <a:bodyPr vert="horz" wrap="square" lIns="80067" tIns="40039" rIns="80067" bIns="40039" numCol="1" anchor="ctr" anchorCtr="0" compatLnSpc="1">
            <a:prstTxWarp prst="textNoShape">
              <a:avLst/>
            </a:prstTxWarp>
          </a:bodyPr>
          <a:lstStyle>
            <a:lvl1pPr algn="ctr" defTabSz="799667" rtl="0" eaLnBrk="1" fontAlgn="base" hangingPunct="1">
              <a:spcBef>
                <a:spcPct val="0"/>
              </a:spcBef>
              <a:spcAft>
                <a:spcPct val="0"/>
              </a:spcAft>
              <a:defRPr sz="2800">
                <a:solidFill>
                  <a:schemeClr val="tx2"/>
                </a:solidFill>
                <a:latin typeface="Arial" panose="020B0604020202020204" pitchFamily="34" charset="0"/>
                <a:ea typeface="+mj-ea"/>
                <a:cs typeface="Arial" panose="020B0604020202020204" pitchFamily="34" charset="0"/>
              </a:defRPr>
            </a:lvl1pPr>
            <a:lvl2pPr algn="l" defTabSz="799667" rtl="0" eaLnBrk="1" fontAlgn="base" hangingPunct="1">
              <a:spcBef>
                <a:spcPct val="0"/>
              </a:spcBef>
              <a:spcAft>
                <a:spcPct val="0"/>
              </a:spcAft>
              <a:defRPr sz="2000">
                <a:solidFill>
                  <a:schemeClr val="tx2"/>
                </a:solidFill>
                <a:latin typeface="ScalaSansLF-Bold" pitchFamily="2" charset="0"/>
              </a:defRPr>
            </a:lvl2pPr>
            <a:lvl3pPr algn="l" defTabSz="799667" rtl="0" eaLnBrk="1" fontAlgn="base" hangingPunct="1">
              <a:spcBef>
                <a:spcPct val="0"/>
              </a:spcBef>
              <a:spcAft>
                <a:spcPct val="0"/>
              </a:spcAft>
              <a:defRPr sz="2000">
                <a:solidFill>
                  <a:schemeClr val="tx2"/>
                </a:solidFill>
                <a:latin typeface="ScalaSansLF-Bold" pitchFamily="2" charset="0"/>
              </a:defRPr>
            </a:lvl3pPr>
            <a:lvl4pPr algn="l" defTabSz="799667" rtl="0" eaLnBrk="1" fontAlgn="base" hangingPunct="1">
              <a:spcBef>
                <a:spcPct val="0"/>
              </a:spcBef>
              <a:spcAft>
                <a:spcPct val="0"/>
              </a:spcAft>
              <a:defRPr sz="2000">
                <a:solidFill>
                  <a:schemeClr val="tx2"/>
                </a:solidFill>
                <a:latin typeface="ScalaSansLF-Bold" pitchFamily="2" charset="0"/>
              </a:defRPr>
            </a:lvl4pPr>
            <a:lvl5pPr algn="l" defTabSz="799667" rtl="0" eaLnBrk="1" fontAlgn="base" hangingPunct="1">
              <a:spcBef>
                <a:spcPct val="0"/>
              </a:spcBef>
              <a:spcAft>
                <a:spcPct val="0"/>
              </a:spcAft>
              <a:defRPr sz="2000">
                <a:solidFill>
                  <a:schemeClr val="tx2"/>
                </a:solidFill>
                <a:latin typeface="ScalaSansLF-Bold" pitchFamily="2" charset="0"/>
              </a:defRPr>
            </a:lvl5pPr>
            <a:lvl6pPr marL="359682" algn="l" defTabSz="801834" rtl="0" eaLnBrk="1" fontAlgn="base" hangingPunct="1">
              <a:spcBef>
                <a:spcPct val="0"/>
              </a:spcBef>
              <a:spcAft>
                <a:spcPct val="0"/>
              </a:spcAft>
              <a:defRPr sz="2000">
                <a:solidFill>
                  <a:schemeClr val="tx2"/>
                </a:solidFill>
                <a:latin typeface="ScalaSansLF-Bold" pitchFamily="2" charset="0"/>
              </a:defRPr>
            </a:lvl6pPr>
            <a:lvl7pPr marL="719358" algn="l" defTabSz="801834" rtl="0" eaLnBrk="1" fontAlgn="base" hangingPunct="1">
              <a:spcBef>
                <a:spcPct val="0"/>
              </a:spcBef>
              <a:spcAft>
                <a:spcPct val="0"/>
              </a:spcAft>
              <a:defRPr sz="2000">
                <a:solidFill>
                  <a:schemeClr val="tx2"/>
                </a:solidFill>
                <a:latin typeface="ScalaSansLF-Bold" pitchFamily="2" charset="0"/>
              </a:defRPr>
            </a:lvl7pPr>
            <a:lvl8pPr marL="1079064" algn="l" defTabSz="801834" rtl="0" eaLnBrk="1" fontAlgn="base" hangingPunct="1">
              <a:spcBef>
                <a:spcPct val="0"/>
              </a:spcBef>
              <a:spcAft>
                <a:spcPct val="0"/>
              </a:spcAft>
              <a:defRPr sz="2000">
                <a:solidFill>
                  <a:schemeClr val="tx2"/>
                </a:solidFill>
                <a:latin typeface="ScalaSansLF-Bold" pitchFamily="2" charset="0"/>
              </a:defRPr>
            </a:lvl8pPr>
            <a:lvl9pPr marL="1438744" algn="l" defTabSz="801834" rtl="0" eaLnBrk="1" fontAlgn="base" hangingPunct="1">
              <a:spcBef>
                <a:spcPct val="0"/>
              </a:spcBef>
              <a:spcAft>
                <a:spcPct val="0"/>
              </a:spcAft>
              <a:defRPr sz="2000">
                <a:solidFill>
                  <a:schemeClr val="tx2"/>
                </a:solidFill>
                <a:latin typeface="ScalaSansLF-Bold" pitchFamily="2" charset="0"/>
              </a:defRPr>
            </a:lvl9pPr>
          </a:lstStyle>
          <a:p>
            <a:endParaRPr lang="en-US" b="1" kern="0" dirty="0">
              <a:solidFill>
                <a:srgbClr val="000099"/>
              </a:solidFill>
            </a:endParaRPr>
          </a:p>
        </p:txBody>
      </p:sp>
      <p:pic>
        <p:nvPicPr>
          <p:cNvPr id="11" name="Picture 13"/>
          <p:cNvPicPr>
            <a:picLocks noChangeAspect="1" noChangeArrowheads="1"/>
          </p:cNvPicPr>
          <p:nvPr/>
        </p:nvPicPr>
        <p:blipFill>
          <a:blip r:embed="rId3" cstate="email">
            <a:extLst>
              <a:ext uri="{28A0092B-C50C-407E-A947-70E740481C1C}">
                <a14:useLocalDpi xmlns:a14="http://schemas.microsoft.com/office/drawing/2010/main" val="0"/>
              </a:ext>
            </a:extLst>
          </a:blip>
          <a:srcRect l="9445" r="3377"/>
          <a:stretch>
            <a:fillRect/>
          </a:stretch>
        </p:blipFill>
        <p:spPr bwMode="auto">
          <a:xfrm>
            <a:off x="1036637" y="1099326"/>
            <a:ext cx="2132012"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82963" y="2337376"/>
            <a:ext cx="3242536" cy="4524315"/>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Worried about forgetting something?</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Use the 2018 Benefits Open Enrollment Checklist.</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Keep track of important actions/dates.</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Available at BellinBenefits.org (2018 Benefit Information).</a:t>
            </a:r>
          </a:p>
          <a:p>
            <a:endParaRPr lang="en-U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937428" y="283607"/>
            <a:ext cx="4537889" cy="605051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8" descr="F:\Data\BAF\Hrm\Abbie\CLIPART\Live Healthy Logo.png"/>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5268" y="177352"/>
            <a:ext cx="1276350" cy="1276350"/>
          </a:xfrm>
          <a:prstGeom prst="rect">
            <a:avLst/>
          </a:prstGeom>
          <a:noFill/>
          <a:ln>
            <a:noFill/>
          </a:ln>
        </p:spPr>
      </p:pic>
    </p:spTree>
    <p:extLst>
      <p:ext uri="{BB962C8B-B14F-4D97-AF65-F5344CB8AC3E}">
        <p14:creationId xmlns:p14="http://schemas.microsoft.com/office/powerpoint/2010/main" val="13211275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noGrp="1"/>
          </p:cNvSpPr>
          <p:nvPr>
            <p:ph idx="4294967295"/>
          </p:nvPr>
        </p:nvSpPr>
        <p:spPr>
          <a:xfrm>
            <a:off x="457200" y="1676400"/>
            <a:ext cx="8229600" cy="4525963"/>
          </a:xfrm>
          <a:prstGeom prst="rect">
            <a:avLst/>
          </a:prstGeom>
        </p:spPr>
        <p:txBody>
          <a:bodyPr/>
          <a:lstStyle/>
          <a:p>
            <a:pPr>
              <a:buFont typeface="Arial" panose="020B0604020202020204" pitchFamily="34" charset="0"/>
              <a:buChar char="•"/>
              <a:defRPr/>
            </a:pPr>
            <a:r>
              <a:rPr lang="en-US" altLang="en-US" sz="2000" b="0" dirty="0" smtClean="0">
                <a:solidFill>
                  <a:schemeClr val="tx1"/>
                </a:solidFill>
                <a:latin typeface="Arial" panose="020B0604020202020204" pitchFamily="34" charset="0"/>
                <a:cs typeface="Arial" panose="020B0604020202020204" pitchFamily="34" charset="0"/>
              </a:rPr>
              <a:t>October 2 – October 13</a:t>
            </a:r>
          </a:p>
          <a:p>
            <a:pPr marL="0" indent="0">
              <a:buFontTx/>
              <a:buNone/>
              <a:defRPr/>
            </a:pPr>
            <a:endParaRPr lang="en-US" altLang="en-US" sz="1200" b="0" dirty="0" smtClean="0">
              <a:solidFill>
                <a:schemeClr val="tx1"/>
              </a:solidFill>
              <a:latin typeface="Arial" panose="020B0604020202020204" pitchFamily="34" charset="0"/>
              <a:cs typeface="Arial" panose="020B0604020202020204" pitchFamily="34" charset="0"/>
            </a:endParaRPr>
          </a:p>
          <a:p>
            <a:pPr>
              <a:defRPr/>
            </a:pPr>
            <a:r>
              <a:rPr lang="en-US" altLang="en-US" sz="2000" b="0" dirty="0" smtClean="0">
                <a:solidFill>
                  <a:schemeClr val="tx1"/>
                </a:solidFill>
                <a:latin typeface="Arial" panose="020B0604020202020204" pitchFamily="34" charset="0"/>
                <a:cs typeface="Arial" panose="020B0604020202020204" pitchFamily="34" charset="0"/>
              </a:rPr>
              <a:t>All regular part-time and full-time employees (.5 - 1.0 FTE) need to complete enrollment whether enrolling or declining on Lawson ESS</a:t>
            </a:r>
          </a:p>
          <a:p>
            <a:pPr marL="0" indent="0">
              <a:buFontTx/>
              <a:buNone/>
              <a:defRPr/>
            </a:pPr>
            <a:endParaRPr lang="en-US" altLang="en-US" sz="1200" b="0" dirty="0" smtClean="0">
              <a:solidFill>
                <a:schemeClr val="tx1"/>
              </a:solidFill>
              <a:latin typeface="Arial" panose="020B0604020202020204" pitchFamily="34" charset="0"/>
              <a:cs typeface="Arial" panose="020B0604020202020204" pitchFamily="34" charset="0"/>
            </a:endParaRPr>
          </a:p>
          <a:p>
            <a:pPr>
              <a:defRPr/>
            </a:pPr>
            <a:r>
              <a:rPr lang="en-US" altLang="en-US" sz="2000" b="0" dirty="0" smtClean="0">
                <a:solidFill>
                  <a:schemeClr val="tx1"/>
                </a:solidFill>
                <a:latin typeface="Arial" panose="020B0604020202020204" pitchFamily="34" charset="0"/>
                <a:cs typeface="Arial" panose="020B0604020202020204" pitchFamily="34" charset="0"/>
              </a:rPr>
              <a:t>Postcard and email reminder week of October 2nd</a:t>
            </a:r>
          </a:p>
          <a:p>
            <a:pPr marL="0" indent="0">
              <a:buFontTx/>
              <a:buNone/>
              <a:defRPr/>
            </a:pPr>
            <a:endParaRPr lang="en-US" altLang="en-US" sz="1200" b="0" dirty="0" smtClean="0">
              <a:solidFill>
                <a:schemeClr val="tx1"/>
              </a:solidFill>
              <a:latin typeface="Arial" panose="020B0604020202020204" pitchFamily="34" charset="0"/>
              <a:cs typeface="Arial" panose="020B0604020202020204" pitchFamily="34" charset="0"/>
            </a:endParaRPr>
          </a:p>
          <a:p>
            <a:pPr>
              <a:defRPr/>
            </a:pPr>
            <a:r>
              <a:rPr lang="en-US" altLang="en-US" sz="2000" b="0" dirty="0" smtClean="0">
                <a:solidFill>
                  <a:schemeClr val="tx1"/>
                </a:solidFill>
                <a:latin typeface="Arial" panose="020B0604020202020204" pitchFamily="34" charset="0"/>
                <a:cs typeface="Arial" panose="020B0604020202020204" pitchFamily="34" charset="0"/>
              </a:rPr>
              <a:t>Open Enrollment Assistance Sessions (see calendar for date/times on BellinBenefits.org (2018 Benefit Information)</a:t>
            </a:r>
          </a:p>
          <a:p>
            <a:pPr marL="0" indent="0">
              <a:buNone/>
              <a:defRPr/>
            </a:pPr>
            <a:endParaRPr lang="en-US" altLang="en-US" sz="1200" b="0" dirty="0" smtClean="0">
              <a:solidFill>
                <a:schemeClr val="tx1"/>
              </a:solidFill>
              <a:latin typeface="Arial" panose="020B0604020202020204" pitchFamily="34" charset="0"/>
              <a:cs typeface="Arial" panose="020B0604020202020204" pitchFamily="34" charset="0"/>
            </a:endParaRPr>
          </a:p>
          <a:p>
            <a:pPr>
              <a:defRPr/>
            </a:pPr>
            <a:r>
              <a:rPr lang="en-US" altLang="en-US" sz="2000" b="0" dirty="0" smtClean="0">
                <a:solidFill>
                  <a:schemeClr val="tx1"/>
                </a:solidFill>
                <a:latin typeface="Arial" panose="020B0604020202020204" pitchFamily="34" charset="0"/>
                <a:cs typeface="Arial" panose="020B0604020202020204" pitchFamily="34" charset="0"/>
              </a:rPr>
              <a:t>Online Enrollment Instructions available on BellinBenefits.org (2018 Benefit Information) on October 2</a:t>
            </a:r>
            <a:r>
              <a:rPr lang="en-US" altLang="en-US" sz="2000" b="0" baseline="30000" dirty="0" smtClean="0">
                <a:solidFill>
                  <a:schemeClr val="tx1"/>
                </a:solidFill>
                <a:latin typeface="Arial" panose="020B0604020202020204" pitchFamily="34" charset="0"/>
                <a:cs typeface="Arial" panose="020B0604020202020204" pitchFamily="34" charset="0"/>
              </a:rPr>
              <a:t>nd</a:t>
            </a:r>
            <a:r>
              <a:rPr lang="en-US" altLang="en-US" sz="2000" b="0" dirty="0" smtClean="0">
                <a:solidFill>
                  <a:schemeClr val="tx1"/>
                </a:solidFill>
                <a:latin typeface="Arial" panose="020B0604020202020204" pitchFamily="34" charset="0"/>
                <a:cs typeface="Arial" panose="020B0604020202020204" pitchFamily="34" charset="0"/>
              </a:rPr>
              <a:t>.</a:t>
            </a:r>
          </a:p>
          <a:p>
            <a:pPr marL="0" indent="0">
              <a:buNone/>
              <a:defRPr/>
            </a:pPr>
            <a:endParaRPr lang="en-US" altLang="en-US" dirty="0" smtClean="0"/>
          </a:p>
          <a:p>
            <a:pPr>
              <a:defRPr/>
            </a:pPr>
            <a:endParaRPr lang="en-US" altLang="en-US" dirty="0" smtClean="0"/>
          </a:p>
        </p:txBody>
      </p:sp>
      <p:pic>
        <p:nvPicPr>
          <p:cNvPr id="23556"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315200" y="638745"/>
            <a:ext cx="1441657" cy="1441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3"/>
          <p:cNvSpPr txBox="1">
            <a:spLocks/>
          </p:cNvSpPr>
          <p:nvPr/>
        </p:nvSpPr>
        <p:spPr bwMode="auto">
          <a:xfrm>
            <a:off x="367439" y="203117"/>
            <a:ext cx="8321040" cy="871257"/>
          </a:xfrm>
          <a:prstGeom prst="rect">
            <a:avLst/>
          </a:prstGeom>
          <a:noFill/>
          <a:ln w="9525">
            <a:noFill/>
            <a:miter lim="800000"/>
            <a:headEnd/>
            <a:tailEnd/>
          </a:ln>
        </p:spPr>
        <p:txBody>
          <a:bodyPr vert="horz" wrap="square" lIns="80067" tIns="40039" rIns="80067" bIns="40039" numCol="1" anchor="ctr" anchorCtr="0" compatLnSpc="1">
            <a:prstTxWarp prst="textNoShape">
              <a:avLst/>
            </a:prstTxWarp>
          </a:bodyPr>
          <a:lstStyle>
            <a:lvl1pPr algn="ctr" defTabSz="799667" rtl="0" eaLnBrk="1" fontAlgn="base" hangingPunct="1">
              <a:spcBef>
                <a:spcPct val="0"/>
              </a:spcBef>
              <a:spcAft>
                <a:spcPct val="0"/>
              </a:spcAft>
              <a:defRPr sz="2800">
                <a:solidFill>
                  <a:schemeClr val="tx2"/>
                </a:solidFill>
                <a:latin typeface="Arial" panose="020B0604020202020204" pitchFamily="34" charset="0"/>
                <a:ea typeface="+mj-ea"/>
                <a:cs typeface="Arial" panose="020B0604020202020204" pitchFamily="34" charset="0"/>
              </a:defRPr>
            </a:lvl1pPr>
            <a:lvl2pPr algn="l" defTabSz="799667" rtl="0" eaLnBrk="1" fontAlgn="base" hangingPunct="1">
              <a:spcBef>
                <a:spcPct val="0"/>
              </a:spcBef>
              <a:spcAft>
                <a:spcPct val="0"/>
              </a:spcAft>
              <a:defRPr sz="2000">
                <a:solidFill>
                  <a:schemeClr val="tx2"/>
                </a:solidFill>
                <a:latin typeface="ScalaSansLF-Bold" pitchFamily="2" charset="0"/>
              </a:defRPr>
            </a:lvl2pPr>
            <a:lvl3pPr algn="l" defTabSz="799667" rtl="0" eaLnBrk="1" fontAlgn="base" hangingPunct="1">
              <a:spcBef>
                <a:spcPct val="0"/>
              </a:spcBef>
              <a:spcAft>
                <a:spcPct val="0"/>
              </a:spcAft>
              <a:defRPr sz="2000">
                <a:solidFill>
                  <a:schemeClr val="tx2"/>
                </a:solidFill>
                <a:latin typeface="ScalaSansLF-Bold" pitchFamily="2" charset="0"/>
              </a:defRPr>
            </a:lvl3pPr>
            <a:lvl4pPr algn="l" defTabSz="799667" rtl="0" eaLnBrk="1" fontAlgn="base" hangingPunct="1">
              <a:spcBef>
                <a:spcPct val="0"/>
              </a:spcBef>
              <a:spcAft>
                <a:spcPct val="0"/>
              </a:spcAft>
              <a:defRPr sz="2000">
                <a:solidFill>
                  <a:schemeClr val="tx2"/>
                </a:solidFill>
                <a:latin typeface="ScalaSansLF-Bold" pitchFamily="2" charset="0"/>
              </a:defRPr>
            </a:lvl4pPr>
            <a:lvl5pPr algn="l" defTabSz="799667" rtl="0" eaLnBrk="1" fontAlgn="base" hangingPunct="1">
              <a:spcBef>
                <a:spcPct val="0"/>
              </a:spcBef>
              <a:spcAft>
                <a:spcPct val="0"/>
              </a:spcAft>
              <a:defRPr sz="2000">
                <a:solidFill>
                  <a:schemeClr val="tx2"/>
                </a:solidFill>
                <a:latin typeface="ScalaSansLF-Bold" pitchFamily="2" charset="0"/>
              </a:defRPr>
            </a:lvl5pPr>
            <a:lvl6pPr marL="359682" algn="l" defTabSz="801834" rtl="0" eaLnBrk="1" fontAlgn="base" hangingPunct="1">
              <a:spcBef>
                <a:spcPct val="0"/>
              </a:spcBef>
              <a:spcAft>
                <a:spcPct val="0"/>
              </a:spcAft>
              <a:defRPr sz="2000">
                <a:solidFill>
                  <a:schemeClr val="tx2"/>
                </a:solidFill>
                <a:latin typeface="ScalaSansLF-Bold" pitchFamily="2" charset="0"/>
              </a:defRPr>
            </a:lvl6pPr>
            <a:lvl7pPr marL="719358" algn="l" defTabSz="801834" rtl="0" eaLnBrk="1" fontAlgn="base" hangingPunct="1">
              <a:spcBef>
                <a:spcPct val="0"/>
              </a:spcBef>
              <a:spcAft>
                <a:spcPct val="0"/>
              </a:spcAft>
              <a:defRPr sz="2000">
                <a:solidFill>
                  <a:schemeClr val="tx2"/>
                </a:solidFill>
                <a:latin typeface="ScalaSansLF-Bold" pitchFamily="2" charset="0"/>
              </a:defRPr>
            </a:lvl7pPr>
            <a:lvl8pPr marL="1079064" algn="l" defTabSz="801834" rtl="0" eaLnBrk="1" fontAlgn="base" hangingPunct="1">
              <a:spcBef>
                <a:spcPct val="0"/>
              </a:spcBef>
              <a:spcAft>
                <a:spcPct val="0"/>
              </a:spcAft>
              <a:defRPr sz="2000">
                <a:solidFill>
                  <a:schemeClr val="tx2"/>
                </a:solidFill>
                <a:latin typeface="ScalaSansLF-Bold" pitchFamily="2" charset="0"/>
              </a:defRPr>
            </a:lvl8pPr>
            <a:lvl9pPr marL="1438744" algn="l" defTabSz="801834" rtl="0" eaLnBrk="1" fontAlgn="base" hangingPunct="1">
              <a:spcBef>
                <a:spcPct val="0"/>
              </a:spcBef>
              <a:spcAft>
                <a:spcPct val="0"/>
              </a:spcAft>
              <a:defRPr sz="2000">
                <a:solidFill>
                  <a:schemeClr val="tx2"/>
                </a:solidFill>
                <a:latin typeface="ScalaSansLF-Bold" pitchFamily="2" charset="0"/>
              </a:defRPr>
            </a:lvl9pPr>
          </a:lstStyle>
          <a:p>
            <a:r>
              <a:rPr lang="en-US" b="1" kern="0" dirty="0" smtClean="0">
                <a:solidFill>
                  <a:srgbClr val="000099"/>
                </a:solidFill>
              </a:rPr>
              <a:t>2018 Annual Open Enrollment</a:t>
            </a:r>
            <a:endParaRPr lang="en-US" b="1" kern="0" dirty="0">
              <a:solidFill>
                <a:srgbClr val="000099"/>
              </a:solidFill>
            </a:endParaRPr>
          </a:p>
        </p:txBody>
      </p:sp>
      <p:pic>
        <p:nvPicPr>
          <p:cNvPr id="6" name="Picture 5" descr="F:\Data\BAF\Hrm\Abbie\CLIPART\Live Healthy Logo.png"/>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5268" y="177352"/>
            <a:ext cx="1276350" cy="1276350"/>
          </a:xfrm>
          <a:prstGeom prst="rect">
            <a:avLst/>
          </a:prstGeom>
          <a:noFill/>
          <a:ln>
            <a:noFill/>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3375" y="1982788"/>
            <a:ext cx="8323263" cy="4037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8" name="TextBox 1"/>
          <p:cNvSpPr txBox="1">
            <a:spLocks noChangeArrowheads="1"/>
          </p:cNvSpPr>
          <p:nvPr/>
        </p:nvSpPr>
        <p:spPr bwMode="auto">
          <a:xfrm>
            <a:off x="4495799" y="3200400"/>
            <a:ext cx="37433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dirty="0" smtClean="0">
                <a:latin typeface="Arial" panose="020B0604020202020204" pitchFamily="34" charset="0"/>
                <a:cs typeface="Arial" panose="020B0604020202020204" pitchFamily="34" charset="0"/>
              </a:rPr>
              <a:t>Sign into Lawson ESS and go to Lawson </a:t>
            </a:r>
            <a:r>
              <a:rPr lang="en-US" altLang="en-US" sz="1800" dirty="0">
                <a:latin typeface="Arial" panose="020B0604020202020204" pitchFamily="34" charset="0"/>
                <a:cs typeface="Arial" panose="020B0604020202020204" pitchFamily="34" charset="0"/>
              </a:rPr>
              <a:t>Employee Self-Service (ESS) under Bookmarks here.</a:t>
            </a:r>
          </a:p>
          <a:p>
            <a:pPr algn="ctr">
              <a:spcBef>
                <a:spcPct val="0"/>
              </a:spcBef>
              <a:buFontTx/>
              <a:buNone/>
            </a:pPr>
            <a:endParaRPr lang="en-US" altLang="en-US" sz="1800" dirty="0">
              <a:latin typeface="Tahoma" pitchFamily="34" charset="0"/>
            </a:endParaRPr>
          </a:p>
        </p:txBody>
      </p:sp>
      <p:cxnSp>
        <p:nvCxnSpPr>
          <p:cNvPr id="21509" name="Straight Arrow Connector 4"/>
          <p:cNvCxnSpPr>
            <a:cxnSpLocks noChangeShapeType="1"/>
          </p:cNvCxnSpPr>
          <p:nvPr/>
        </p:nvCxnSpPr>
        <p:spPr bwMode="auto">
          <a:xfrm flipH="1" flipV="1">
            <a:off x="1676400" y="2819400"/>
            <a:ext cx="2819400" cy="533400"/>
          </a:xfrm>
          <a:prstGeom prst="straightConnector1">
            <a:avLst/>
          </a:prstGeom>
          <a:noFill/>
          <a:ln w="1905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510" name="Oval 5"/>
          <p:cNvSpPr>
            <a:spLocks noChangeArrowheads="1"/>
          </p:cNvSpPr>
          <p:nvPr/>
        </p:nvSpPr>
        <p:spPr bwMode="auto">
          <a:xfrm>
            <a:off x="519114" y="2457450"/>
            <a:ext cx="1112837" cy="533400"/>
          </a:xfrm>
          <a:prstGeom prst="ellipse">
            <a:avLst/>
          </a:prstGeom>
          <a:noFill/>
          <a:ln w="158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1800">
              <a:latin typeface="Tahoma" pitchFamily="34" charset="0"/>
            </a:endParaRPr>
          </a:p>
        </p:txBody>
      </p:sp>
      <p:sp>
        <p:nvSpPr>
          <p:cNvPr id="10" name="Rectangle 9"/>
          <p:cNvSpPr/>
          <p:nvPr/>
        </p:nvSpPr>
        <p:spPr bwMode="auto">
          <a:xfrm>
            <a:off x="8153400" y="2030413"/>
            <a:ext cx="403225" cy="114300"/>
          </a:xfrm>
          <a:prstGeom prst="rect">
            <a:avLst/>
          </a:prstGeom>
          <a:solidFill>
            <a:schemeClr val="bg1">
              <a:lumMod val="85000"/>
            </a:schemeClr>
          </a:solidFill>
          <a:ln w="9525" cap="flat" cmpd="sng" algn="ctr">
            <a:noFill/>
            <a:prstDash val="solid"/>
            <a:round/>
            <a:headEnd type="none" w="med" len="med"/>
            <a:tailEnd type="none" w="med" len="med"/>
          </a:ln>
          <a:effectLst/>
          <a:extLst/>
        </p:spPr>
        <p:txBody>
          <a:bodyPr wrap="none" anchor="ctr"/>
          <a:lstStyle/>
          <a:p>
            <a:pPr>
              <a:defRPr/>
            </a:pPr>
            <a:endParaRPr lang="en-US"/>
          </a:p>
        </p:txBody>
      </p:sp>
      <p:sp>
        <p:nvSpPr>
          <p:cNvPr id="11" name="Rectangle 10"/>
          <p:cNvSpPr/>
          <p:nvPr/>
        </p:nvSpPr>
        <p:spPr bwMode="auto">
          <a:xfrm>
            <a:off x="1252538" y="2220913"/>
            <a:ext cx="403225" cy="114300"/>
          </a:xfrm>
          <a:prstGeom prst="rect">
            <a:avLst/>
          </a:prstGeom>
          <a:solidFill>
            <a:schemeClr val="bg1">
              <a:lumMod val="85000"/>
            </a:schemeClr>
          </a:solidFill>
          <a:ln w="9525" cap="flat" cmpd="sng" algn="ctr">
            <a:noFill/>
            <a:prstDash val="solid"/>
            <a:round/>
            <a:headEnd type="none" w="med" len="med"/>
            <a:tailEnd type="none" w="med" len="med"/>
          </a:ln>
          <a:effectLst/>
          <a:extLst/>
        </p:spPr>
        <p:txBody>
          <a:bodyPr wrap="none" anchor="ctr"/>
          <a:lstStyle/>
          <a:p>
            <a:pPr>
              <a:defRPr/>
            </a:pPr>
            <a:endParaRPr lang="en-US"/>
          </a:p>
        </p:txBody>
      </p:sp>
      <p:sp>
        <p:nvSpPr>
          <p:cNvPr id="9" name="Title 3"/>
          <p:cNvSpPr txBox="1">
            <a:spLocks/>
          </p:cNvSpPr>
          <p:nvPr/>
        </p:nvSpPr>
        <p:spPr bwMode="auto">
          <a:xfrm>
            <a:off x="367439" y="203117"/>
            <a:ext cx="8321040" cy="871257"/>
          </a:xfrm>
          <a:prstGeom prst="rect">
            <a:avLst/>
          </a:prstGeom>
          <a:noFill/>
          <a:ln w="9525">
            <a:noFill/>
            <a:miter lim="800000"/>
            <a:headEnd/>
            <a:tailEnd/>
          </a:ln>
        </p:spPr>
        <p:txBody>
          <a:bodyPr vert="horz" wrap="square" lIns="80067" tIns="40039" rIns="80067" bIns="40039" numCol="1" anchor="ctr" anchorCtr="0" compatLnSpc="1">
            <a:prstTxWarp prst="textNoShape">
              <a:avLst/>
            </a:prstTxWarp>
          </a:bodyPr>
          <a:lstStyle>
            <a:lvl1pPr algn="ctr" defTabSz="799667" rtl="0" eaLnBrk="1" fontAlgn="base" hangingPunct="1">
              <a:spcBef>
                <a:spcPct val="0"/>
              </a:spcBef>
              <a:spcAft>
                <a:spcPct val="0"/>
              </a:spcAft>
              <a:defRPr sz="2800">
                <a:solidFill>
                  <a:schemeClr val="tx2"/>
                </a:solidFill>
                <a:latin typeface="Arial" panose="020B0604020202020204" pitchFamily="34" charset="0"/>
                <a:ea typeface="+mj-ea"/>
                <a:cs typeface="Arial" panose="020B0604020202020204" pitchFamily="34" charset="0"/>
              </a:defRPr>
            </a:lvl1pPr>
            <a:lvl2pPr algn="l" defTabSz="799667" rtl="0" eaLnBrk="1" fontAlgn="base" hangingPunct="1">
              <a:spcBef>
                <a:spcPct val="0"/>
              </a:spcBef>
              <a:spcAft>
                <a:spcPct val="0"/>
              </a:spcAft>
              <a:defRPr sz="2000">
                <a:solidFill>
                  <a:schemeClr val="tx2"/>
                </a:solidFill>
                <a:latin typeface="ScalaSansLF-Bold" pitchFamily="2" charset="0"/>
              </a:defRPr>
            </a:lvl2pPr>
            <a:lvl3pPr algn="l" defTabSz="799667" rtl="0" eaLnBrk="1" fontAlgn="base" hangingPunct="1">
              <a:spcBef>
                <a:spcPct val="0"/>
              </a:spcBef>
              <a:spcAft>
                <a:spcPct val="0"/>
              </a:spcAft>
              <a:defRPr sz="2000">
                <a:solidFill>
                  <a:schemeClr val="tx2"/>
                </a:solidFill>
                <a:latin typeface="ScalaSansLF-Bold" pitchFamily="2" charset="0"/>
              </a:defRPr>
            </a:lvl3pPr>
            <a:lvl4pPr algn="l" defTabSz="799667" rtl="0" eaLnBrk="1" fontAlgn="base" hangingPunct="1">
              <a:spcBef>
                <a:spcPct val="0"/>
              </a:spcBef>
              <a:spcAft>
                <a:spcPct val="0"/>
              </a:spcAft>
              <a:defRPr sz="2000">
                <a:solidFill>
                  <a:schemeClr val="tx2"/>
                </a:solidFill>
                <a:latin typeface="ScalaSansLF-Bold" pitchFamily="2" charset="0"/>
              </a:defRPr>
            </a:lvl4pPr>
            <a:lvl5pPr algn="l" defTabSz="799667" rtl="0" eaLnBrk="1" fontAlgn="base" hangingPunct="1">
              <a:spcBef>
                <a:spcPct val="0"/>
              </a:spcBef>
              <a:spcAft>
                <a:spcPct val="0"/>
              </a:spcAft>
              <a:defRPr sz="2000">
                <a:solidFill>
                  <a:schemeClr val="tx2"/>
                </a:solidFill>
                <a:latin typeface="ScalaSansLF-Bold" pitchFamily="2" charset="0"/>
              </a:defRPr>
            </a:lvl5pPr>
            <a:lvl6pPr marL="359682" algn="l" defTabSz="801834" rtl="0" eaLnBrk="1" fontAlgn="base" hangingPunct="1">
              <a:spcBef>
                <a:spcPct val="0"/>
              </a:spcBef>
              <a:spcAft>
                <a:spcPct val="0"/>
              </a:spcAft>
              <a:defRPr sz="2000">
                <a:solidFill>
                  <a:schemeClr val="tx2"/>
                </a:solidFill>
                <a:latin typeface="ScalaSansLF-Bold" pitchFamily="2" charset="0"/>
              </a:defRPr>
            </a:lvl6pPr>
            <a:lvl7pPr marL="719358" algn="l" defTabSz="801834" rtl="0" eaLnBrk="1" fontAlgn="base" hangingPunct="1">
              <a:spcBef>
                <a:spcPct val="0"/>
              </a:spcBef>
              <a:spcAft>
                <a:spcPct val="0"/>
              </a:spcAft>
              <a:defRPr sz="2000">
                <a:solidFill>
                  <a:schemeClr val="tx2"/>
                </a:solidFill>
                <a:latin typeface="ScalaSansLF-Bold" pitchFamily="2" charset="0"/>
              </a:defRPr>
            </a:lvl7pPr>
            <a:lvl8pPr marL="1079064" algn="l" defTabSz="801834" rtl="0" eaLnBrk="1" fontAlgn="base" hangingPunct="1">
              <a:spcBef>
                <a:spcPct val="0"/>
              </a:spcBef>
              <a:spcAft>
                <a:spcPct val="0"/>
              </a:spcAft>
              <a:defRPr sz="2000">
                <a:solidFill>
                  <a:schemeClr val="tx2"/>
                </a:solidFill>
                <a:latin typeface="ScalaSansLF-Bold" pitchFamily="2" charset="0"/>
              </a:defRPr>
            </a:lvl8pPr>
            <a:lvl9pPr marL="1438744" algn="l" defTabSz="801834" rtl="0" eaLnBrk="1" fontAlgn="base" hangingPunct="1">
              <a:spcBef>
                <a:spcPct val="0"/>
              </a:spcBef>
              <a:spcAft>
                <a:spcPct val="0"/>
              </a:spcAft>
              <a:defRPr sz="2000">
                <a:solidFill>
                  <a:schemeClr val="tx2"/>
                </a:solidFill>
                <a:latin typeface="ScalaSansLF-Bold" pitchFamily="2" charset="0"/>
              </a:defRPr>
            </a:lvl9pPr>
          </a:lstStyle>
          <a:p>
            <a:r>
              <a:rPr lang="en-US" b="1" kern="0" dirty="0" smtClean="0">
                <a:solidFill>
                  <a:srgbClr val="000099"/>
                </a:solidFill>
              </a:rPr>
              <a:t>2018 Annual Open Enrollment</a:t>
            </a:r>
            <a:endParaRPr lang="en-US" b="1" kern="0" dirty="0">
              <a:solidFill>
                <a:srgbClr val="000099"/>
              </a:solidFill>
            </a:endParaRPr>
          </a:p>
        </p:txBody>
      </p:sp>
      <p:sp>
        <p:nvSpPr>
          <p:cNvPr id="2" name="TextBox 1"/>
          <p:cNvSpPr txBox="1"/>
          <p:nvPr/>
        </p:nvSpPr>
        <p:spPr>
          <a:xfrm>
            <a:off x="1655763" y="1209675"/>
            <a:ext cx="5983287" cy="923330"/>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Use the Lawson ESS button link at the bottom of BellinBenefits.org to get to Lawson.</a:t>
            </a:r>
          </a:p>
          <a:p>
            <a:endParaRPr lang="en-US" dirty="0"/>
          </a:p>
        </p:txBody>
      </p:sp>
      <p:pic>
        <p:nvPicPr>
          <p:cNvPr id="13" name="Picture 12" descr="F:\Data\BAF\Hrm\Abbie\CLIPART\Live Healthy Logo.png"/>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5268" y="177352"/>
            <a:ext cx="1276350" cy="1276350"/>
          </a:xfrm>
          <a:prstGeom prst="rect">
            <a:avLst/>
          </a:prstGeom>
          <a:noFill/>
          <a:ln>
            <a:noFill/>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p:cNvSpPr txBox="1">
            <a:spLocks/>
          </p:cNvSpPr>
          <p:nvPr/>
        </p:nvSpPr>
        <p:spPr bwMode="auto">
          <a:xfrm>
            <a:off x="367439" y="203117"/>
            <a:ext cx="8321040" cy="871257"/>
          </a:xfrm>
          <a:prstGeom prst="rect">
            <a:avLst/>
          </a:prstGeom>
          <a:noFill/>
          <a:ln w="9525">
            <a:noFill/>
            <a:miter lim="800000"/>
            <a:headEnd/>
            <a:tailEnd/>
          </a:ln>
        </p:spPr>
        <p:txBody>
          <a:bodyPr vert="horz" wrap="square" lIns="80067" tIns="40039" rIns="80067" bIns="40039" numCol="1" anchor="ctr" anchorCtr="0" compatLnSpc="1">
            <a:prstTxWarp prst="textNoShape">
              <a:avLst/>
            </a:prstTxWarp>
          </a:bodyPr>
          <a:lstStyle>
            <a:lvl1pPr algn="ctr" defTabSz="799667" rtl="0" eaLnBrk="1" fontAlgn="base" hangingPunct="1">
              <a:spcBef>
                <a:spcPct val="0"/>
              </a:spcBef>
              <a:spcAft>
                <a:spcPct val="0"/>
              </a:spcAft>
              <a:defRPr sz="2800">
                <a:solidFill>
                  <a:schemeClr val="tx2"/>
                </a:solidFill>
                <a:latin typeface="Arial" panose="020B0604020202020204" pitchFamily="34" charset="0"/>
                <a:ea typeface="+mj-ea"/>
                <a:cs typeface="Arial" panose="020B0604020202020204" pitchFamily="34" charset="0"/>
              </a:defRPr>
            </a:lvl1pPr>
            <a:lvl2pPr algn="l" defTabSz="799667" rtl="0" eaLnBrk="1" fontAlgn="base" hangingPunct="1">
              <a:spcBef>
                <a:spcPct val="0"/>
              </a:spcBef>
              <a:spcAft>
                <a:spcPct val="0"/>
              </a:spcAft>
              <a:defRPr sz="2000">
                <a:solidFill>
                  <a:schemeClr val="tx2"/>
                </a:solidFill>
                <a:latin typeface="ScalaSansLF-Bold" pitchFamily="2" charset="0"/>
              </a:defRPr>
            </a:lvl2pPr>
            <a:lvl3pPr algn="l" defTabSz="799667" rtl="0" eaLnBrk="1" fontAlgn="base" hangingPunct="1">
              <a:spcBef>
                <a:spcPct val="0"/>
              </a:spcBef>
              <a:spcAft>
                <a:spcPct val="0"/>
              </a:spcAft>
              <a:defRPr sz="2000">
                <a:solidFill>
                  <a:schemeClr val="tx2"/>
                </a:solidFill>
                <a:latin typeface="ScalaSansLF-Bold" pitchFamily="2" charset="0"/>
              </a:defRPr>
            </a:lvl3pPr>
            <a:lvl4pPr algn="l" defTabSz="799667" rtl="0" eaLnBrk="1" fontAlgn="base" hangingPunct="1">
              <a:spcBef>
                <a:spcPct val="0"/>
              </a:spcBef>
              <a:spcAft>
                <a:spcPct val="0"/>
              </a:spcAft>
              <a:defRPr sz="2000">
                <a:solidFill>
                  <a:schemeClr val="tx2"/>
                </a:solidFill>
                <a:latin typeface="ScalaSansLF-Bold" pitchFamily="2" charset="0"/>
              </a:defRPr>
            </a:lvl4pPr>
            <a:lvl5pPr algn="l" defTabSz="799667" rtl="0" eaLnBrk="1" fontAlgn="base" hangingPunct="1">
              <a:spcBef>
                <a:spcPct val="0"/>
              </a:spcBef>
              <a:spcAft>
                <a:spcPct val="0"/>
              </a:spcAft>
              <a:defRPr sz="2000">
                <a:solidFill>
                  <a:schemeClr val="tx2"/>
                </a:solidFill>
                <a:latin typeface="ScalaSansLF-Bold" pitchFamily="2" charset="0"/>
              </a:defRPr>
            </a:lvl5pPr>
            <a:lvl6pPr marL="359682" algn="l" defTabSz="801834" rtl="0" eaLnBrk="1" fontAlgn="base" hangingPunct="1">
              <a:spcBef>
                <a:spcPct val="0"/>
              </a:spcBef>
              <a:spcAft>
                <a:spcPct val="0"/>
              </a:spcAft>
              <a:defRPr sz="2000">
                <a:solidFill>
                  <a:schemeClr val="tx2"/>
                </a:solidFill>
                <a:latin typeface="ScalaSansLF-Bold" pitchFamily="2" charset="0"/>
              </a:defRPr>
            </a:lvl6pPr>
            <a:lvl7pPr marL="719358" algn="l" defTabSz="801834" rtl="0" eaLnBrk="1" fontAlgn="base" hangingPunct="1">
              <a:spcBef>
                <a:spcPct val="0"/>
              </a:spcBef>
              <a:spcAft>
                <a:spcPct val="0"/>
              </a:spcAft>
              <a:defRPr sz="2000">
                <a:solidFill>
                  <a:schemeClr val="tx2"/>
                </a:solidFill>
                <a:latin typeface="ScalaSansLF-Bold" pitchFamily="2" charset="0"/>
              </a:defRPr>
            </a:lvl7pPr>
            <a:lvl8pPr marL="1079064" algn="l" defTabSz="801834" rtl="0" eaLnBrk="1" fontAlgn="base" hangingPunct="1">
              <a:spcBef>
                <a:spcPct val="0"/>
              </a:spcBef>
              <a:spcAft>
                <a:spcPct val="0"/>
              </a:spcAft>
              <a:defRPr sz="2000">
                <a:solidFill>
                  <a:schemeClr val="tx2"/>
                </a:solidFill>
                <a:latin typeface="ScalaSansLF-Bold" pitchFamily="2" charset="0"/>
              </a:defRPr>
            </a:lvl8pPr>
            <a:lvl9pPr marL="1438744" algn="l" defTabSz="801834" rtl="0" eaLnBrk="1" fontAlgn="base" hangingPunct="1">
              <a:spcBef>
                <a:spcPct val="0"/>
              </a:spcBef>
              <a:spcAft>
                <a:spcPct val="0"/>
              </a:spcAft>
              <a:defRPr sz="2000">
                <a:solidFill>
                  <a:schemeClr val="tx2"/>
                </a:solidFill>
                <a:latin typeface="ScalaSansLF-Bold" pitchFamily="2" charset="0"/>
              </a:defRPr>
            </a:lvl9pPr>
          </a:lstStyle>
          <a:p>
            <a:r>
              <a:rPr lang="en-US" b="1" kern="0" dirty="0" smtClean="0">
                <a:solidFill>
                  <a:srgbClr val="000099"/>
                </a:solidFill>
              </a:rPr>
              <a:t>2018 Annual Open Enrollment</a:t>
            </a:r>
            <a:endParaRPr lang="en-US" b="1" kern="0" dirty="0">
              <a:solidFill>
                <a:srgbClr val="000099"/>
              </a:solidFill>
            </a:endParaRPr>
          </a:p>
        </p:txBody>
      </p:sp>
      <p:pic>
        <p:nvPicPr>
          <p:cNvPr id="13" name="Picture 12"/>
          <p:cNvPicPr/>
          <p:nvPr/>
        </p:nvPicPr>
        <p:blipFill rotWithShape="1">
          <a:blip r:embed="rId3"/>
          <a:srcRect r="17082" b="31557"/>
          <a:stretch/>
        </p:blipFill>
        <p:spPr bwMode="auto">
          <a:xfrm>
            <a:off x="1425665" y="1074373"/>
            <a:ext cx="7172325" cy="4333875"/>
          </a:xfrm>
          <a:prstGeom prst="rect">
            <a:avLst/>
          </a:prstGeom>
          <a:ln>
            <a:solidFill>
              <a:schemeClr val="tx1"/>
            </a:solidFill>
          </a:ln>
          <a:extLst>
            <a:ext uri="{53640926-AAD7-44D8-BBD7-CCE9431645EC}">
              <a14:shadowObscured xmlns:a14="http://schemas.microsoft.com/office/drawing/2010/main"/>
            </a:ext>
          </a:extLst>
        </p:spPr>
      </p:pic>
      <p:sp>
        <p:nvSpPr>
          <p:cNvPr id="15" name="Oval 7"/>
          <p:cNvSpPr>
            <a:spLocks noChangeArrowheads="1"/>
          </p:cNvSpPr>
          <p:nvPr/>
        </p:nvSpPr>
        <p:spPr bwMode="auto">
          <a:xfrm rot="5400000">
            <a:off x="4014755" y="2952750"/>
            <a:ext cx="428690" cy="1752600"/>
          </a:xfrm>
          <a:prstGeom prst="ellipse">
            <a:avLst/>
          </a:prstGeom>
          <a:noFill/>
          <a:ln w="15875" algn="ctr">
            <a:solidFill>
              <a:srgbClr val="C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1800">
              <a:latin typeface="Tahoma" pitchFamily="34" charset="0"/>
            </a:endParaRPr>
          </a:p>
        </p:txBody>
      </p:sp>
      <p:sp>
        <p:nvSpPr>
          <p:cNvPr id="16" name="TextBox 2"/>
          <p:cNvSpPr txBox="1">
            <a:spLocks noChangeArrowheads="1"/>
          </p:cNvSpPr>
          <p:nvPr/>
        </p:nvSpPr>
        <p:spPr bwMode="auto">
          <a:xfrm>
            <a:off x="5564279" y="3201470"/>
            <a:ext cx="3124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dirty="0" smtClean="0">
                <a:latin typeface="Arial" panose="020B0604020202020204" pitchFamily="34" charset="0"/>
                <a:cs typeface="Arial" panose="020B0604020202020204" pitchFamily="34" charset="0"/>
              </a:rPr>
              <a:t>Go to “Annual Enrollment”.</a:t>
            </a:r>
            <a:endParaRPr lang="en-US" altLang="en-US" sz="1800" dirty="0">
              <a:latin typeface="Arial" panose="020B0604020202020204" pitchFamily="34" charset="0"/>
              <a:cs typeface="Arial" panose="020B0604020202020204" pitchFamily="34" charset="0"/>
            </a:endParaRPr>
          </a:p>
        </p:txBody>
      </p:sp>
      <p:cxnSp>
        <p:nvCxnSpPr>
          <p:cNvPr id="3" name="Straight Arrow Connector 2"/>
          <p:cNvCxnSpPr/>
          <p:nvPr/>
        </p:nvCxnSpPr>
        <p:spPr bwMode="auto">
          <a:xfrm flipH="1">
            <a:off x="5011828" y="3400425"/>
            <a:ext cx="609600" cy="285750"/>
          </a:xfrm>
          <a:prstGeom prst="straightConnector1">
            <a:avLst/>
          </a:prstGeom>
          <a:solidFill>
            <a:schemeClr val="accent1"/>
          </a:solidFill>
          <a:ln w="19050" cap="flat" cmpd="sng" algn="ctr">
            <a:solidFill>
              <a:srgbClr val="C00000"/>
            </a:solidFill>
            <a:prstDash val="solid"/>
            <a:round/>
            <a:headEnd type="none" w="med" len="med"/>
            <a:tailEnd type="arrow"/>
          </a:ln>
          <a:effectLst/>
        </p:spPr>
      </p:cxnSp>
      <p:sp>
        <p:nvSpPr>
          <p:cNvPr id="17" name="TextBox 10"/>
          <p:cNvSpPr txBox="1">
            <a:spLocks noChangeArrowheads="1"/>
          </p:cNvSpPr>
          <p:nvPr/>
        </p:nvSpPr>
        <p:spPr bwMode="auto">
          <a:xfrm>
            <a:off x="1348990" y="5417773"/>
            <a:ext cx="63579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dirty="0">
                <a:latin typeface="Arial" panose="020B0604020202020204" pitchFamily="34" charset="0"/>
                <a:cs typeface="Arial" panose="020B0604020202020204" pitchFamily="34" charset="0"/>
              </a:rPr>
              <a:t>Instructions for Online Enrollment will be available on BellinBenefits.org on October </a:t>
            </a:r>
            <a:r>
              <a:rPr lang="en-US" altLang="en-US" sz="1800" dirty="0" smtClean="0">
                <a:latin typeface="Arial" panose="020B0604020202020204" pitchFamily="34" charset="0"/>
                <a:cs typeface="Arial" panose="020B0604020202020204" pitchFamily="34" charset="0"/>
              </a:rPr>
              <a:t>2nd.</a:t>
            </a:r>
            <a:endParaRPr lang="en-US" altLang="en-US" sz="1800" dirty="0">
              <a:latin typeface="Arial" panose="020B0604020202020204" pitchFamily="34" charset="0"/>
              <a:cs typeface="Arial" panose="020B0604020202020204" pitchFamily="34" charset="0"/>
            </a:endParaRPr>
          </a:p>
        </p:txBody>
      </p:sp>
      <p:pic>
        <p:nvPicPr>
          <p:cNvPr id="18" name="Picture 17" descr="F:\Data\BAF\Hrm\Abbie\CLIPART\Live Healthy Logo.png"/>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5268" y="177352"/>
            <a:ext cx="1276350" cy="1276350"/>
          </a:xfrm>
          <a:prstGeom prst="rect">
            <a:avLst/>
          </a:prstGeom>
          <a:noFill/>
          <a:ln>
            <a:noFill/>
          </a:ln>
        </p:spPr>
      </p:pic>
    </p:spTree>
    <p:extLst>
      <p:ext uri="{BB962C8B-B14F-4D97-AF65-F5344CB8AC3E}">
        <p14:creationId xmlns:p14="http://schemas.microsoft.com/office/powerpoint/2010/main" val="231311347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4"/>
          <p:cNvSpPr txBox="1">
            <a:spLocks noChangeArrowheads="1"/>
          </p:cNvSpPr>
          <p:nvPr/>
        </p:nvSpPr>
        <p:spPr bwMode="auto">
          <a:xfrm>
            <a:off x="609600" y="1828800"/>
            <a:ext cx="8077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spcBef>
                <a:spcPct val="0"/>
              </a:spcBef>
              <a:spcAft>
                <a:spcPct val="0"/>
              </a:spcAft>
              <a:buFontTx/>
              <a:buNone/>
            </a:pPr>
            <a:endParaRPr lang="en-US" altLang="en-US" sz="1800" b="1">
              <a:solidFill>
                <a:srgbClr val="000000"/>
              </a:solidFill>
              <a:cs typeface="Arial" charset="0"/>
            </a:endParaRPr>
          </a:p>
        </p:txBody>
      </p:sp>
      <p:sp>
        <p:nvSpPr>
          <p:cNvPr id="6148" name="Rectangle 3"/>
          <p:cNvSpPr txBox="1">
            <a:spLocks noChangeArrowheads="1"/>
          </p:cNvSpPr>
          <p:nvPr/>
        </p:nvSpPr>
        <p:spPr bwMode="auto">
          <a:xfrm>
            <a:off x="410228" y="922532"/>
            <a:ext cx="8107878" cy="524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marL="342900" indent="-342900"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457200" lvl="1" indent="0" fontAlgn="base">
              <a:lnSpc>
                <a:spcPct val="80000"/>
              </a:lnSpc>
              <a:spcAft>
                <a:spcPct val="0"/>
              </a:spcAft>
              <a:buClr>
                <a:srgbClr val="0070C0"/>
              </a:buClr>
              <a:buNone/>
            </a:pPr>
            <a:endParaRPr lang="en-US" altLang="en-US" sz="1000" b="1" dirty="0" smtClean="0">
              <a:solidFill>
                <a:srgbClr val="0070C0"/>
              </a:solidFill>
              <a:latin typeface="Calibri" pitchFamily="34" charset="0"/>
              <a:cs typeface="Arial" charset="0"/>
            </a:endParaRPr>
          </a:p>
          <a:p>
            <a:pPr marL="457200" lvl="1" indent="0" fontAlgn="base">
              <a:lnSpc>
                <a:spcPct val="80000"/>
              </a:lnSpc>
              <a:spcAft>
                <a:spcPct val="0"/>
              </a:spcAft>
              <a:buClr>
                <a:srgbClr val="0070C0"/>
              </a:buClr>
              <a:buNone/>
            </a:pPr>
            <a:r>
              <a:rPr lang="en-US" altLang="en-US" sz="2400" b="1" dirty="0" smtClean="0">
                <a:solidFill>
                  <a:srgbClr val="0070C0"/>
                </a:solidFill>
                <a:latin typeface="Arial" panose="020B0604020202020204" pitchFamily="34" charset="0"/>
                <a:cs typeface="Arial" panose="020B0604020202020204" pitchFamily="34" charset="0"/>
              </a:rPr>
              <a:t>   </a:t>
            </a:r>
          </a:p>
          <a:p>
            <a:pPr marL="457200" lvl="1" indent="0" fontAlgn="base">
              <a:lnSpc>
                <a:spcPct val="80000"/>
              </a:lnSpc>
              <a:spcAft>
                <a:spcPct val="0"/>
              </a:spcAft>
              <a:buClr>
                <a:srgbClr val="0070C0"/>
              </a:buClr>
              <a:buNone/>
            </a:pPr>
            <a:r>
              <a:rPr lang="en-US" altLang="en-US" sz="2400" b="1" dirty="0" smtClean="0">
                <a:solidFill>
                  <a:srgbClr val="0070C0"/>
                </a:solidFill>
                <a:latin typeface="Arial" panose="020B0604020202020204" pitchFamily="34" charset="0"/>
                <a:cs typeface="Arial" panose="020B0604020202020204" pitchFamily="34" charset="0"/>
              </a:rPr>
              <a:t>Upcoming Communications:</a:t>
            </a:r>
          </a:p>
          <a:p>
            <a:pPr marL="457200" lvl="1" indent="0" fontAlgn="base">
              <a:lnSpc>
                <a:spcPct val="80000"/>
              </a:lnSpc>
              <a:spcAft>
                <a:spcPct val="0"/>
              </a:spcAft>
              <a:buClr>
                <a:srgbClr val="0070C0"/>
              </a:buClr>
              <a:buNone/>
            </a:pPr>
            <a:endParaRPr lang="en-US" altLang="en-US" sz="800" b="1" dirty="0" smtClean="0">
              <a:latin typeface="Arial" panose="020B0604020202020204" pitchFamily="34" charset="0"/>
              <a:cs typeface="Arial" panose="020B0604020202020204" pitchFamily="34" charset="0"/>
            </a:endParaRPr>
          </a:p>
          <a:p>
            <a:pPr marL="457200" lvl="1" indent="0" fontAlgn="base">
              <a:lnSpc>
                <a:spcPct val="80000"/>
              </a:lnSpc>
              <a:spcAft>
                <a:spcPct val="0"/>
              </a:spcAft>
              <a:buClr>
                <a:srgbClr val="0070C0"/>
              </a:buClr>
              <a:buNone/>
            </a:pPr>
            <a:endParaRPr lang="en-US" altLang="en-US" sz="800" b="1" dirty="0" smtClean="0">
              <a:latin typeface="Arial" panose="020B0604020202020204" pitchFamily="34" charset="0"/>
              <a:cs typeface="Arial" panose="020B0604020202020204" pitchFamily="34" charset="0"/>
            </a:endParaRPr>
          </a:p>
          <a:p>
            <a:pPr lvl="1" fontAlgn="base">
              <a:lnSpc>
                <a:spcPct val="80000"/>
              </a:lnSpc>
              <a:spcAft>
                <a:spcPct val="0"/>
              </a:spcAft>
              <a:buClr>
                <a:srgbClr val="0070C0"/>
              </a:buClr>
              <a:buFont typeface="Arial" panose="020B0604020202020204" pitchFamily="34" charset="0"/>
              <a:buChar char="•"/>
            </a:pPr>
            <a:r>
              <a:rPr lang="en-US" altLang="en-US" sz="1800" dirty="0" smtClean="0">
                <a:latin typeface="Arial" panose="020B0604020202020204" pitchFamily="34" charset="0"/>
                <a:cs typeface="Arial" panose="020B0604020202020204" pitchFamily="34" charset="0"/>
              </a:rPr>
              <a:t>Open Enrollment Reminder </a:t>
            </a:r>
          </a:p>
          <a:p>
            <a:pPr marL="457200" lvl="1" indent="0" fontAlgn="base">
              <a:lnSpc>
                <a:spcPct val="80000"/>
              </a:lnSpc>
              <a:spcAft>
                <a:spcPct val="0"/>
              </a:spcAft>
              <a:buClr>
                <a:srgbClr val="0070C0"/>
              </a:buClr>
              <a:buNone/>
            </a:pPr>
            <a:r>
              <a:rPr lang="en-US" altLang="en-US" sz="1800" dirty="0" smtClean="0">
                <a:latin typeface="Arial" panose="020B0604020202020204" pitchFamily="34" charset="0"/>
                <a:cs typeface="Arial" panose="020B0604020202020204" pitchFamily="34" charset="0"/>
              </a:rPr>
              <a:t>      (Postcard  and email notifications to employees)</a:t>
            </a:r>
          </a:p>
          <a:p>
            <a:pPr marL="457200" lvl="1" indent="0" fontAlgn="base">
              <a:lnSpc>
                <a:spcPct val="80000"/>
              </a:lnSpc>
              <a:spcAft>
                <a:spcPct val="0"/>
              </a:spcAft>
              <a:buClr>
                <a:srgbClr val="0070C0"/>
              </a:buClr>
              <a:buNone/>
            </a:pPr>
            <a:endParaRPr lang="en-US" altLang="en-US" sz="1000" dirty="0" smtClean="0">
              <a:latin typeface="Arial" panose="020B0604020202020204" pitchFamily="34" charset="0"/>
              <a:cs typeface="Arial" panose="020B0604020202020204" pitchFamily="34" charset="0"/>
            </a:endParaRPr>
          </a:p>
          <a:p>
            <a:pPr lvl="1" fontAlgn="base">
              <a:lnSpc>
                <a:spcPct val="80000"/>
              </a:lnSpc>
              <a:spcAft>
                <a:spcPct val="0"/>
              </a:spcAft>
              <a:buClr>
                <a:srgbClr val="0070C0"/>
              </a:buClr>
              <a:buFont typeface="Arial" panose="020B0604020202020204" pitchFamily="34" charset="0"/>
              <a:buChar char="•"/>
            </a:pPr>
            <a:r>
              <a:rPr lang="en-US" altLang="en-US" sz="1800" dirty="0" smtClean="0">
                <a:latin typeface="Arial" panose="020B0604020202020204" pitchFamily="34" charset="0"/>
                <a:cs typeface="Arial" panose="020B0604020202020204" pitchFamily="34" charset="0"/>
              </a:rPr>
              <a:t>2018 Benefit Health Stream Assignments (Sept. 11 – Oct. 13)</a:t>
            </a:r>
          </a:p>
          <a:p>
            <a:pPr marL="457200" lvl="1" indent="0" fontAlgn="base">
              <a:lnSpc>
                <a:spcPct val="80000"/>
              </a:lnSpc>
              <a:spcAft>
                <a:spcPct val="0"/>
              </a:spcAft>
              <a:buClr>
                <a:srgbClr val="0070C0"/>
              </a:buClr>
              <a:buNone/>
            </a:pPr>
            <a:endParaRPr lang="en-US" altLang="en-US" sz="1000" dirty="0" smtClean="0">
              <a:latin typeface="Arial" panose="020B0604020202020204" pitchFamily="34" charset="0"/>
              <a:cs typeface="Arial" panose="020B0604020202020204" pitchFamily="34" charset="0"/>
            </a:endParaRPr>
          </a:p>
          <a:p>
            <a:pPr lvl="1" fontAlgn="base">
              <a:lnSpc>
                <a:spcPct val="80000"/>
              </a:lnSpc>
              <a:spcAft>
                <a:spcPct val="0"/>
              </a:spcAft>
              <a:buClr>
                <a:srgbClr val="0070C0"/>
              </a:buClr>
              <a:buFont typeface="Arial" panose="020B0604020202020204" pitchFamily="34" charset="0"/>
              <a:buChar char="•"/>
            </a:pPr>
            <a:r>
              <a:rPr lang="en-US" altLang="en-US" sz="1800" dirty="0" smtClean="0">
                <a:latin typeface="Arial" panose="020B0604020202020204" pitchFamily="34" charset="0"/>
                <a:cs typeface="Arial" panose="020B0604020202020204" pitchFamily="34" charset="0"/>
              </a:rPr>
              <a:t>Weekly updates on Julius/BellinBenefits.org</a:t>
            </a:r>
          </a:p>
          <a:p>
            <a:pPr marL="457200" lvl="1" indent="0" fontAlgn="base">
              <a:lnSpc>
                <a:spcPct val="80000"/>
              </a:lnSpc>
              <a:spcAft>
                <a:spcPct val="0"/>
              </a:spcAft>
              <a:buClr>
                <a:srgbClr val="0070C0"/>
              </a:buClr>
              <a:buNone/>
            </a:pPr>
            <a:endParaRPr lang="en-US" altLang="en-US" sz="1000" dirty="0" smtClean="0">
              <a:latin typeface="Arial" panose="020B0604020202020204" pitchFamily="34" charset="0"/>
              <a:cs typeface="Arial" panose="020B0604020202020204" pitchFamily="34" charset="0"/>
            </a:endParaRPr>
          </a:p>
          <a:p>
            <a:pPr lvl="1" fontAlgn="base">
              <a:lnSpc>
                <a:spcPct val="80000"/>
              </a:lnSpc>
              <a:spcAft>
                <a:spcPct val="0"/>
              </a:spcAft>
              <a:buClr>
                <a:srgbClr val="0070C0"/>
              </a:buClr>
              <a:buFont typeface="Arial" panose="020B0604020202020204" pitchFamily="34" charset="0"/>
              <a:buChar char="•"/>
            </a:pPr>
            <a:r>
              <a:rPr lang="en-US" altLang="en-US" sz="1800" dirty="0" smtClean="0">
                <a:latin typeface="Arial" panose="020B0604020202020204" pitchFamily="34" charset="0"/>
                <a:cs typeface="Arial" panose="020B0604020202020204" pitchFamily="34" charset="0"/>
              </a:rPr>
              <a:t>Email blasts (benefit highlights/deadline reminders)</a:t>
            </a:r>
          </a:p>
          <a:p>
            <a:pPr marL="457200" lvl="1" indent="0" fontAlgn="base">
              <a:lnSpc>
                <a:spcPct val="80000"/>
              </a:lnSpc>
              <a:spcAft>
                <a:spcPct val="0"/>
              </a:spcAft>
              <a:buClr>
                <a:srgbClr val="0070C0"/>
              </a:buClr>
              <a:buNone/>
            </a:pPr>
            <a:endParaRPr lang="en-US" altLang="en-US" sz="1000" dirty="0" smtClean="0">
              <a:latin typeface="Arial" panose="020B0604020202020204" pitchFamily="34" charset="0"/>
              <a:cs typeface="Arial" panose="020B0604020202020204" pitchFamily="34" charset="0"/>
            </a:endParaRPr>
          </a:p>
          <a:p>
            <a:pPr lvl="1" fontAlgn="base">
              <a:lnSpc>
                <a:spcPct val="80000"/>
              </a:lnSpc>
              <a:spcAft>
                <a:spcPct val="0"/>
              </a:spcAft>
              <a:buClr>
                <a:srgbClr val="0070C0"/>
              </a:buClr>
              <a:buFont typeface="Arial" panose="020B0604020202020204" pitchFamily="34" charset="0"/>
              <a:buChar char="•"/>
            </a:pPr>
            <a:r>
              <a:rPr lang="en-US" altLang="en-US" sz="1800" u="sng" dirty="0" smtClean="0">
                <a:latin typeface="Arial" panose="020B0604020202020204" pitchFamily="34" charset="0"/>
                <a:cs typeface="Arial" panose="020B0604020202020204" pitchFamily="34" charset="0"/>
              </a:rPr>
              <a:t>Scavenger Hunt</a:t>
            </a:r>
            <a:r>
              <a:rPr lang="en-US" altLang="en-US" sz="1800" dirty="0" smtClean="0">
                <a:latin typeface="Arial" panose="020B0604020202020204" pitchFamily="34" charset="0"/>
                <a:cs typeface="Arial" panose="020B0604020202020204" pitchFamily="34" charset="0"/>
              </a:rPr>
              <a:t> on BellinBenefits.org  - complete </a:t>
            </a:r>
          </a:p>
          <a:p>
            <a:pPr marL="457200" lvl="1" indent="0" fontAlgn="base">
              <a:lnSpc>
                <a:spcPct val="80000"/>
              </a:lnSpc>
              <a:spcAft>
                <a:spcPct val="0"/>
              </a:spcAft>
              <a:buClr>
                <a:srgbClr val="0070C0"/>
              </a:buClr>
              <a:buNone/>
            </a:pPr>
            <a:r>
              <a:rPr lang="en-US" altLang="en-US" sz="1800" dirty="0">
                <a:latin typeface="Arial" panose="020B0604020202020204" pitchFamily="34" charset="0"/>
                <a:cs typeface="Arial" panose="020B0604020202020204" pitchFamily="34" charset="0"/>
              </a:rPr>
              <a:t> </a:t>
            </a:r>
            <a:r>
              <a:rPr lang="en-US" altLang="en-US" sz="1800" dirty="0" smtClean="0">
                <a:latin typeface="Arial" panose="020B0604020202020204" pitchFamily="34" charset="0"/>
                <a:cs typeface="Arial" panose="020B0604020202020204" pitchFamily="34" charset="0"/>
              </a:rPr>
              <a:t>    Survey Monkey Questions about 2018 Benefits for </a:t>
            </a:r>
          </a:p>
          <a:p>
            <a:pPr marL="457200" lvl="1" indent="0" fontAlgn="base">
              <a:lnSpc>
                <a:spcPct val="80000"/>
              </a:lnSpc>
              <a:spcAft>
                <a:spcPct val="0"/>
              </a:spcAft>
              <a:buClr>
                <a:srgbClr val="0070C0"/>
              </a:buClr>
              <a:buNone/>
            </a:pPr>
            <a:r>
              <a:rPr lang="en-US" altLang="en-US" sz="1800" dirty="0">
                <a:latin typeface="Arial" panose="020B0604020202020204" pitchFamily="34" charset="0"/>
                <a:cs typeface="Arial" panose="020B0604020202020204" pitchFamily="34" charset="0"/>
              </a:rPr>
              <a:t> </a:t>
            </a:r>
            <a:r>
              <a:rPr lang="en-US" altLang="en-US" sz="1800" dirty="0" smtClean="0">
                <a:latin typeface="Arial" panose="020B0604020202020204" pitchFamily="34" charset="0"/>
                <a:cs typeface="Arial" panose="020B0604020202020204" pitchFamily="34" charset="0"/>
              </a:rPr>
              <a:t>    chance to win </a:t>
            </a:r>
            <a:r>
              <a:rPr lang="en-US" altLang="en-US" sz="1800" dirty="0">
                <a:latin typeface="Arial" panose="020B0604020202020204" pitchFamily="34" charset="0"/>
                <a:cs typeface="Arial" panose="020B0604020202020204" pitchFamily="34" charset="0"/>
              </a:rPr>
              <a:t>g</a:t>
            </a:r>
            <a:r>
              <a:rPr lang="en-US" altLang="en-US" sz="1800" dirty="0" smtClean="0">
                <a:latin typeface="Arial" panose="020B0604020202020204" pitchFamily="34" charset="0"/>
                <a:cs typeface="Arial" panose="020B0604020202020204" pitchFamily="34" charset="0"/>
              </a:rPr>
              <a:t>ift basket/prizes! Watch for information</a:t>
            </a:r>
          </a:p>
          <a:p>
            <a:pPr marL="457200" lvl="1" indent="0" fontAlgn="base">
              <a:lnSpc>
                <a:spcPct val="80000"/>
              </a:lnSpc>
              <a:spcAft>
                <a:spcPct val="0"/>
              </a:spcAft>
              <a:buClr>
                <a:srgbClr val="0070C0"/>
              </a:buClr>
              <a:buNone/>
            </a:pPr>
            <a:r>
              <a:rPr lang="en-US" altLang="en-US" sz="1800" dirty="0">
                <a:latin typeface="Arial" panose="020B0604020202020204" pitchFamily="34" charset="0"/>
                <a:cs typeface="Arial" panose="020B0604020202020204" pitchFamily="34" charset="0"/>
              </a:rPr>
              <a:t> </a:t>
            </a:r>
            <a:r>
              <a:rPr lang="en-US" altLang="en-US" sz="1800" dirty="0" smtClean="0">
                <a:latin typeface="Arial" panose="020B0604020202020204" pitchFamily="34" charset="0"/>
                <a:cs typeface="Arial" panose="020B0604020202020204" pitchFamily="34" charset="0"/>
              </a:rPr>
              <a:t>    on Julius and BellinBenefits.org week of September 11</a:t>
            </a:r>
            <a:r>
              <a:rPr lang="en-US" altLang="en-US" sz="1800" baseline="30000" dirty="0" smtClean="0">
                <a:latin typeface="Arial" panose="020B0604020202020204" pitchFamily="34" charset="0"/>
                <a:cs typeface="Arial" panose="020B0604020202020204" pitchFamily="34" charset="0"/>
              </a:rPr>
              <a:t>th</a:t>
            </a:r>
            <a:r>
              <a:rPr lang="en-US" altLang="en-US" sz="1800" dirty="0" smtClean="0">
                <a:latin typeface="Arial" panose="020B0604020202020204" pitchFamily="34" charset="0"/>
                <a:cs typeface="Arial" panose="020B0604020202020204" pitchFamily="34" charset="0"/>
              </a:rPr>
              <a:t>.</a:t>
            </a:r>
          </a:p>
          <a:p>
            <a:pPr marL="457200" lvl="1" indent="0" fontAlgn="base">
              <a:lnSpc>
                <a:spcPct val="80000"/>
              </a:lnSpc>
              <a:spcAft>
                <a:spcPct val="0"/>
              </a:spcAft>
              <a:buClr>
                <a:srgbClr val="0070C0"/>
              </a:buClr>
              <a:buNone/>
            </a:pPr>
            <a:endParaRPr lang="en-US" altLang="en-US" sz="1800" dirty="0" smtClean="0">
              <a:latin typeface="Arial" panose="020B0604020202020204" pitchFamily="34" charset="0"/>
              <a:cs typeface="Arial" panose="020B0604020202020204" pitchFamily="34" charset="0"/>
            </a:endParaRPr>
          </a:p>
          <a:p>
            <a:pPr lvl="1" fontAlgn="base">
              <a:lnSpc>
                <a:spcPct val="80000"/>
              </a:lnSpc>
              <a:spcAft>
                <a:spcPct val="0"/>
              </a:spcAft>
              <a:buClr>
                <a:srgbClr val="0070C0"/>
              </a:buClr>
              <a:buFont typeface="Arial" panose="020B0604020202020204" pitchFamily="34" charset="0"/>
              <a:buChar char="•"/>
            </a:pPr>
            <a:endParaRPr lang="en-US" altLang="en-US" sz="1800" dirty="0" smtClean="0">
              <a:latin typeface="Arial" panose="020B0604020202020204" pitchFamily="34" charset="0"/>
              <a:cs typeface="Arial" panose="020B0604020202020204" pitchFamily="34" charset="0"/>
            </a:endParaRPr>
          </a:p>
          <a:p>
            <a:pPr marL="457200" lvl="1" indent="0" fontAlgn="base">
              <a:lnSpc>
                <a:spcPct val="80000"/>
              </a:lnSpc>
              <a:spcAft>
                <a:spcPct val="0"/>
              </a:spcAft>
              <a:buClr>
                <a:srgbClr val="0070C0"/>
              </a:buClr>
              <a:buNone/>
            </a:pPr>
            <a:endParaRPr lang="en-US" altLang="en-US" sz="1800" dirty="0" smtClean="0">
              <a:latin typeface="Arial" panose="020B0604020202020204" pitchFamily="34" charset="0"/>
              <a:cs typeface="Arial" panose="020B0604020202020204" pitchFamily="34" charset="0"/>
            </a:endParaRPr>
          </a:p>
          <a:p>
            <a:pPr marL="457200" lvl="1" indent="0" fontAlgn="base">
              <a:lnSpc>
                <a:spcPct val="80000"/>
              </a:lnSpc>
              <a:spcAft>
                <a:spcPct val="0"/>
              </a:spcAft>
              <a:buClr>
                <a:srgbClr val="0070C0"/>
              </a:buClr>
              <a:buNone/>
            </a:pPr>
            <a:endParaRPr lang="en-US" altLang="en-US" sz="2400" dirty="0" smtClean="0">
              <a:solidFill>
                <a:srgbClr val="000000"/>
              </a:solidFill>
              <a:latin typeface="Arial" panose="020B0604020202020204" pitchFamily="34" charset="0"/>
              <a:cs typeface="Arial" panose="020B0604020202020204" pitchFamily="34" charset="0"/>
            </a:endParaRPr>
          </a:p>
          <a:p>
            <a:pPr marL="0" indent="0">
              <a:buNone/>
            </a:pPr>
            <a:r>
              <a:rPr lang="en-US" sz="1000" dirty="0" smtClean="0">
                <a:latin typeface="Arial" panose="020B0604020202020204" pitchFamily="34" charset="0"/>
                <a:cs typeface="Arial" panose="020B0604020202020204" pitchFamily="34" charset="0"/>
              </a:rPr>
              <a:t>                                                                                             </a:t>
            </a:r>
            <a:endParaRPr lang="en-US" sz="1000" i="1" dirty="0" smtClean="0">
              <a:latin typeface="Arial" panose="020B0604020202020204" pitchFamily="34" charset="0"/>
              <a:cs typeface="Arial" panose="020B0604020202020204" pitchFamily="34" charset="0"/>
            </a:endParaRPr>
          </a:p>
          <a:p>
            <a:pPr marL="914400" lvl="2" indent="0" fontAlgn="base">
              <a:lnSpc>
                <a:spcPct val="80000"/>
              </a:lnSpc>
              <a:spcAft>
                <a:spcPct val="0"/>
              </a:spcAft>
              <a:buClr>
                <a:srgbClr val="0070C0"/>
              </a:buClr>
              <a:buNone/>
            </a:pPr>
            <a:endParaRPr lang="en-US" altLang="en-US" sz="1600" dirty="0" smtClean="0">
              <a:solidFill>
                <a:srgbClr val="000000"/>
              </a:solidFill>
              <a:latin typeface="Calibri" pitchFamily="34" charset="0"/>
              <a:cs typeface="Arial" charset="0"/>
            </a:endParaRPr>
          </a:p>
        </p:txBody>
      </p:sp>
      <p:sp>
        <p:nvSpPr>
          <p:cNvPr id="6" name="Rectangle 1"/>
          <p:cNvSpPr>
            <a:spLocks noChangeArrowheads="1"/>
          </p:cNvSpPr>
          <p:nvPr/>
        </p:nvSpPr>
        <p:spPr bwMode="auto">
          <a:xfrm>
            <a:off x="1038225" y="399312"/>
            <a:ext cx="67167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fontAlgn="base">
              <a:spcBef>
                <a:spcPct val="0"/>
              </a:spcBef>
              <a:spcAft>
                <a:spcPct val="0"/>
              </a:spcAft>
              <a:buFontTx/>
              <a:buNone/>
            </a:pPr>
            <a:r>
              <a:rPr lang="en-US" altLang="en-US" sz="2800" b="1" dirty="0" smtClean="0">
                <a:solidFill>
                  <a:srgbClr val="0066CC"/>
                </a:solidFill>
                <a:cs typeface="Arial" charset="0"/>
              </a:rPr>
              <a:t> </a:t>
            </a:r>
            <a:endParaRPr lang="en-US" altLang="en-US" sz="2800" b="1" dirty="0">
              <a:solidFill>
                <a:srgbClr val="0066CC"/>
              </a:solidFill>
              <a:cs typeface="Arial" charset="0"/>
            </a:endParaRPr>
          </a:p>
        </p:txBody>
      </p:sp>
      <p:sp>
        <p:nvSpPr>
          <p:cNvPr id="7" name="Title 3"/>
          <p:cNvSpPr txBox="1">
            <a:spLocks/>
          </p:cNvSpPr>
          <p:nvPr/>
        </p:nvSpPr>
        <p:spPr bwMode="auto">
          <a:xfrm>
            <a:off x="367439" y="203117"/>
            <a:ext cx="8321040" cy="871257"/>
          </a:xfrm>
          <a:prstGeom prst="rect">
            <a:avLst/>
          </a:prstGeom>
          <a:noFill/>
          <a:ln w="9525">
            <a:noFill/>
            <a:miter lim="800000"/>
            <a:headEnd/>
            <a:tailEnd/>
          </a:ln>
        </p:spPr>
        <p:txBody>
          <a:bodyPr vert="horz" wrap="square" lIns="80067" tIns="40039" rIns="80067" bIns="40039" numCol="1" anchor="ctr" anchorCtr="0" compatLnSpc="1">
            <a:prstTxWarp prst="textNoShape">
              <a:avLst/>
            </a:prstTxWarp>
          </a:bodyPr>
          <a:lstStyle>
            <a:lvl1pPr algn="ctr" defTabSz="799667" rtl="0" eaLnBrk="1" fontAlgn="base" hangingPunct="1">
              <a:spcBef>
                <a:spcPct val="0"/>
              </a:spcBef>
              <a:spcAft>
                <a:spcPct val="0"/>
              </a:spcAft>
              <a:defRPr sz="2800">
                <a:solidFill>
                  <a:schemeClr val="tx2"/>
                </a:solidFill>
                <a:latin typeface="Arial" panose="020B0604020202020204" pitchFamily="34" charset="0"/>
                <a:ea typeface="+mj-ea"/>
                <a:cs typeface="Arial" panose="020B0604020202020204" pitchFamily="34" charset="0"/>
              </a:defRPr>
            </a:lvl1pPr>
            <a:lvl2pPr algn="l" defTabSz="799667" rtl="0" eaLnBrk="1" fontAlgn="base" hangingPunct="1">
              <a:spcBef>
                <a:spcPct val="0"/>
              </a:spcBef>
              <a:spcAft>
                <a:spcPct val="0"/>
              </a:spcAft>
              <a:defRPr sz="2000">
                <a:solidFill>
                  <a:schemeClr val="tx2"/>
                </a:solidFill>
                <a:latin typeface="ScalaSansLF-Bold" pitchFamily="2" charset="0"/>
              </a:defRPr>
            </a:lvl2pPr>
            <a:lvl3pPr algn="l" defTabSz="799667" rtl="0" eaLnBrk="1" fontAlgn="base" hangingPunct="1">
              <a:spcBef>
                <a:spcPct val="0"/>
              </a:spcBef>
              <a:spcAft>
                <a:spcPct val="0"/>
              </a:spcAft>
              <a:defRPr sz="2000">
                <a:solidFill>
                  <a:schemeClr val="tx2"/>
                </a:solidFill>
                <a:latin typeface="ScalaSansLF-Bold" pitchFamily="2" charset="0"/>
              </a:defRPr>
            </a:lvl3pPr>
            <a:lvl4pPr algn="l" defTabSz="799667" rtl="0" eaLnBrk="1" fontAlgn="base" hangingPunct="1">
              <a:spcBef>
                <a:spcPct val="0"/>
              </a:spcBef>
              <a:spcAft>
                <a:spcPct val="0"/>
              </a:spcAft>
              <a:defRPr sz="2000">
                <a:solidFill>
                  <a:schemeClr val="tx2"/>
                </a:solidFill>
                <a:latin typeface="ScalaSansLF-Bold" pitchFamily="2" charset="0"/>
              </a:defRPr>
            </a:lvl4pPr>
            <a:lvl5pPr algn="l" defTabSz="799667" rtl="0" eaLnBrk="1" fontAlgn="base" hangingPunct="1">
              <a:spcBef>
                <a:spcPct val="0"/>
              </a:spcBef>
              <a:spcAft>
                <a:spcPct val="0"/>
              </a:spcAft>
              <a:defRPr sz="2000">
                <a:solidFill>
                  <a:schemeClr val="tx2"/>
                </a:solidFill>
                <a:latin typeface="ScalaSansLF-Bold" pitchFamily="2" charset="0"/>
              </a:defRPr>
            </a:lvl5pPr>
            <a:lvl6pPr marL="359682" algn="l" defTabSz="801834" rtl="0" eaLnBrk="1" fontAlgn="base" hangingPunct="1">
              <a:spcBef>
                <a:spcPct val="0"/>
              </a:spcBef>
              <a:spcAft>
                <a:spcPct val="0"/>
              </a:spcAft>
              <a:defRPr sz="2000">
                <a:solidFill>
                  <a:schemeClr val="tx2"/>
                </a:solidFill>
                <a:latin typeface="ScalaSansLF-Bold" pitchFamily="2" charset="0"/>
              </a:defRPr>
            </a:lvl6pPr>
            <a:lvl7pPr marL="719358" algn="l" defTabSz="801834" rtl="0" eaLnBrk="1" fontAlgn="base" hangingPunct="1">
              <a:spcBef>
                <a:spcPct val="0"/>
              </a:spcBef>
              <a:spcAft>
                <a:spcPct val="0"/>
              </a:spcAft>
              <a:defRPr sz="2000">
                <a:solidFill>
                  <a:schemeClr val="tx2"/>
                </a:solidFill>
                <a:latin typeface="ScalaSansLF-Bold" pitchFamily="2" charset="0"/>
              </a:defRPr>
            </a:lvl7pPr>
            <a:lvl8pPr marL="1079064" algn="l" defTabSz="801834" rtl="0" eaLnBrk="1" fontAlgn="base" hangingPunct="1">
              <a:spcBef>
                <a:spcPct val="0"/>
              </a:spcBef>
              <a:spcAft>
                <a:spcPct val="0"/>
              </a:spcAft>
              <a:defRPr sz="2000">
                <a:solidFill>
                  <a:schemeClr val="tx2"/>
                </a:solidFill>
                <a:latin typeface="ScalaSansLF-Bold" pitchFamily="2" charset="0"/>
              </a:defRPr>
            </a:lvl8pPr>
            <a:lvl9pPr marL="1438744" algn="l" defTabSz="801834" rtl="0" eaLnBrk="1" fontAlgn="base" hangingPunct="1">
              <a:spcBef>
                <a:spcPct val="0"/>
              </a:spcBef>
              <a:spcAft>
                <a:spcPct val="0"/>
              </a:spcAft>
              <a:defRPr sz="2000">
                <a:solidFill>
                  <a:schemeClr val="tx2"/>
                </a:solidFill>
                <a:latin typeface="ScalaSansLF-Bold" pitchFamily="2" charset="0"/>
              </a:defRPr>
            </a:lvl9pPr>
          </a:lstStyle>
          <a:p>
            <a:r>
              <a:rPr lang="en-US" b="1" kern="0" dirty="0" smtClean="0">
                <a:solidFill>
                  <a:srgbClr val="000099"/>
                </a:solidFill>
              </a:rPr>
              <a:t>2018 Benefits - Other Items</a:t>
            </a:r>
            <a:endParaRPr lang="en-US" b="1" kern="0" dirty="0">
              <a:solidFill>
                <a:srgbClr val="000099"/>
              </a:solidFill>
            </a:endParaRPr>
          </a:p>
        </p:txBody>
      </p:sp>
      <p:pic>
        <p:nvPicPr>
          <p:cNvPr id="8" name="Picture 7" descr="C:\Users\ajande\AppData\Local\Microsoft\Windows\Temporary Internet Files\Content.IE5\XY3F2V09\EmailIcon[1].gif"/>
          <p:cNvPicPr/>
          <p:nvPr/>
        </p:nvPicPr>
        <p:blipFill>
          <a:blip r:embed="rId3" cstate="email">
            <a:extLst>
              <a:ext uri="{28A0092B-C50C-407E-A947-70E740481C1C}">
                <a14:useLocalDpi xmlns:a14="http://schemas.microsoft.com/office/drawing/2010/main" val="0"/>
              </a:ext>
            </a:extLst>
          </a:blip>
          <a:srcRect/>
          <a:stretch>
            <a:fillRect/>
          </a:stretch>
        </p:blipFill>
        <p:spPr bwMode="auto">
          <a:xfrm rot="20441038">
            <a:off x="6874073" y="3330558"/>
            <a:ext cx="1365100" cy="1028216"/>
          </a:xfrm>
          <a:prstGeom prst="rect">
            <a:avLst/>
          </a:prstGeom>
          <a:noFill/>
          <a:ln>
            <a:noFill/>
          </a:ln>
        </p:spPr>
      </p:pic>
      <p:pic>
        <p:nvPicPr>
          <p:cNvPr id="11" name="Picture 10" descr="F:\Data\BAF\Hrm\Abbie\CLIPART\Reminder-OE-2018-2.jpg"/>
          <p:cNvPicPr/>
          <p:nvPr/>
        </p:nvPicPr>
        <p:blipFill>
          <a:blip r:embed="rId4" cstate="email">
            <a:extLst>
              <a:ext uri="{28A0092B-C50C-407E-A947-70E740481C1C}">
                <a14:useLocalDpi xmlns:a14="http://schemas.microsoft.com/office/drawing/2010/main" val="0"/>
              </a:ext>
            </a:extLst>
          </a:blip>
          <a:srcRect/>
          <a:stretch>
            <a:fillRect/>
          </a:stretch>
        </p:blipFill>
        <p:spPr bwMode="auto">
          <a:xfrm rot="1042571">
            <a:off x="6828473" y="1264016"/>
            <a:ext cx="1456300" cy="1219061"/>
          </a:xfrm>
          <a:prstGeom prst="rect">
            <a:avLst/>
          </a:prstGeom>
          <a:noFill/>
          <a:ln>
            <a:noFill/>
          </a:ln>
        </p:spPr>
      </p:pic>
      <p:pic>
        <p:nvPicPr>
          <p:cNvPr id="9" name="Picture 8" descr="F:\Data\BAF\Hrm\Abbie\CLIPART\Live Healthy Logo.png"/>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5268" y="177352"/>
            <a:ext cx="1276350" cy="1276350"/>
          </a:xfrm>
          <a:prstGeom prst="rect">
            <a:avLst/>
          </a:prstGeom>
          <a:noFill/>
          <a:ln>
            <a:noFill/>
          </a:ln>
        </p:spPr>
      </p:pic>
    </p:spTree>
    <p:extLst>
      <p:ext uri="{BB962C8B-B14F-4D97-AF65-F5344CB8AC3E}">
        <p14:creationId xmlns:p14="http://schemas.microsoft.com/office/powerpoint/2010/main" val="38368786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4"/>
          <p:cNvSpPr txBox="1">
            <a:spLocks noChangeArrowheads="1"/>
          </p:cNvSpPr>
          <p:nvPr/>
        </p:nvSpPr>
        <p:spPr bwMode="auto">
          <a:xfrm>
            <a:off x="609600" y="1828800"/>
            <a:ext cx="8077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spcBef>
                <a:spcPct val="0"/>
              </a:spcBef>
              <a:spcAft>
                <a:spcPct val="0"/>
              </a:spcAft>
              <a:buFontTx/>
              <a:buNone/>
            </a:pPr>
            <a:endParaRPr lang="en-US" altLang="en-US" sz="1800" b="1">
              <a:solidFill>
                <a:srgbClr val="000000"/>
              </a:solidFill>
              <a:cs typeface="Arial" charset="0"/>
            </a:endParaRPr>
          </a:p>
        </p:txBody>
      </p:sp>
      <p:sp>
        <p:nvSpPr>
          <p:cNvPr id="6148" name="Rectangle 3"/>
          <p:cNvSpPr txBox="1">
            <a:spLocks noChangeArrowheads="1"/>
          </p:cNvSpPr>
          <p:nvPr/>
        </p:nvSpPr>
        <p:spPr bwMode="auto">
          <a:xfrm>
            <a:off x="381000" y="821823"/>
            <a:ext cx="8107878" cy="5402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marL="342900" indent="-342900"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lvl="1" algn="ctr" fontAlgn="base">
              <a:lnSpc>
                <a:spcPct val="80000"/>
              </a:lnSpc>
              <a:spcAft>
                <a:spcPct val="0"/>
              </a:spcAft>
              <a:buFont typeface="Wingdings" pitchFamily="2" charset="2"/>
              <a:buNone/>
            </a:pPr>
            <a:endParaRPr lang="en-US" altLang="en-US" sz="1100" b="1" dirty="0">
              <a:solidFill>
                <a:srgbClr val="000000"/>
              </a:solidFill>
              <a:latin typeface="Calibri" pitchFamily="34" charset="0"/>
              <a:cs typeface="Arial" charset="0"/>
            </a:endParaRPr>
          </a:p>
          <a:p>
            <a:pPr marL="457200" lvl="1" indent="0" fontAlgn="base">
              <a:lnSpc>
                <a:spcPct val="80000"/>
              </a:lnSpc>
              <a:spcAft>
                <a:spcPct val="0"/>
              </a:spcAft>
              <a:buClr>
                <a:srgbClr val="0070C0"/>
              </a:buClr>
              <a:buNone/>
            </a:pPr>
            <a:endParaRPr lang="en-US" altLang="en-US" sz="500" b="1" dirty="0" smtClean="0">
              <a:latin typeface="Calibri" pitchFamily="34" charset="0"/>
              <a:cs typeface="Arial" charset="0"/>
            </a:endParaRPr>
          </a:p>
          <a:p>
            <a:pPr marL="457200" lvl="1" indent="0" fontAlgn="base">
              <a:lnSpc>
                <a:spcPct val="80000"/>
              </a:lnSpc>
              <a:spcAft>
                <a:spcPct val="0"/>
              </a:spcAft>
              <a:buClr>
                <a:srgbClr val="0070C0"/>
              </a:buClr>
              <a:buNone/>
            </a:pPr>
            <a:r>
              <a:rPr lang="en-US" sz="2400" dirty="0" smtClean="0"/>
              <a:t>         </a:t>
            </a:r>
          </a:p>
          <a:p>
            <a:pPr marL="457200" lvl="1" indent="0" fontAlgn="base">
              <a:lnSpc>
                <a:spcPct val="80000"/>
              </a:lnSpc>
              <a:spcAft>
                <a:spcPct val="0"/>
              </a:spcAft>
              <a:buClr>
                <a:srgbClr val="0070C0"/>
              </a:buClr>
              <a:buNone/>
            </a:pPr>
            <a:r>
              <a:rPr lang="en-US" sz="2400" dirty="0"/>
              <a:t> </a:t>
            </a:r>
            <a:r>
              <a:rPr lang="en-US" sz="2400" dirty="0" smtClean="0"/>
              <a:t>       </a:t>
            </a:r>
            <a:r>
              <a:rPr lang="en-US" sz="1800" dirty="0" smtClean="0"/>
              <a:t>List </a:t>
            </a:r>
            <a:r>
              <a:rPr lang="en-US" sz="1800" dirty="0"/>
              <a:t>of important dates is </a:t>
            </a:r>
            <a:r>
              <a:rPr lang="en-US" sz="1800" dirty="0" smtClean="0"/>
              <a:t>also shown for quick reference.</a:t>
            </a:r>
            <a:endParaRPr lang="en-US" sz="1800" dirty="0"/>
          </a:p>
          <a:p>
            <a:pPr marL="457200" lvl="1" indent="0" fontAlgn="base">
              <a:lnSpc>
                <a:spcPct val="80000"/>
              </a:lnSpc>
              <a:spcAft>
                <a:spcPct val="0"/>
              </a:spcAft>
              <a:buClr>
                <a:srgbClr val="0070C0"/>
              </a:buClr>
              <a:buNone/>
            </a:pPr>
            <a:endParaRPr lang="en-US" altLang="en-US" sz="2400" b="1" dirty="0">
              <a:solidFill>
                <a:srgbClr val="000000"/>
              </a:solidFill>
              <a:latin typeface="Calibri" pitchFamily="34" charset="0"/>
              <a:cs typeface="Arial" charset="0"/>
            </a:endParaRPr>
          </a:p>
          <a:p>
            <a:pPr marL="457200" lvl="1" indent="0" fontAlgn="base">
              <a:lnSpc>
                <a:spcPct val="80000"/>
              </a:lnSpc>
              <a:spcAft>
                <a:spcPct val="0"/>
              </a:spcAft>
              <a:buClr>
                <a:srgbClr val="0070C0"/>
              </a:buClr>
              <a:buNone/>
            </a:pPr>
            <a:endParaRPr lang="en-US" altLang="en-US" sz="2400" b="1" dirty="0">
              <a:solidFill>
                <a:srgbClr val="000000"/>
              </a:solidFill>
              <a:latin typeface="Calibri" pitchFamily="34" charset="0"/>
              <a:cs typeface="Arial" charset="0"/>
            </a:endParaRPr>
          </a:p>
          <a:p>
            <a:pPr marL="0" indent="0">
              <a:buNone/>
            </a:pPr>
            <a:endParaRPr lang="en-US" sz="1000" dirty="0"/>
          </a:p>
          <a:p>
            <a:pPr marL="0" indent="0">
              <a:buNone/>
            </a:pPr>
            <a:endParaRPr lang="en-US" sz="1000" dirty="0"/>
          </a:p>
          <a:p>
            <a:pPr marL="914400" lvl="2" indent="0" fontAlgn="base">
              <a:lnSpc>
                <a:spcPct val="80000"/>
              </a:lnSpc>
              <a:spcAft>
                <a:spcPct val="0"/>
              </a:spcAft>
              <a:buClr>
                <a:srgbClr val="0070C0"/>
              </a:buClr>
              <a:buNone/>
            </a:pPr>
            <a:endParaRPr lang="en-US" altLang="en-US" sz="1600" b="1" dirty="0" smtClean="0">
              <a:solidFill>
                <a:srgbClr val="000000"/>
              </a:solidFill>
              <a:latin typeface="Calibri" pitchFamily="34" charset="0"/>
              <a:cs typeface="Arial" charset="0"/>
            </a:endParaRPr>
          </a:p>
        </p:txBody>
      </p:sp>
      <p:sp>
        <p:nvSpPr>
          <p:cNvPr id="6" name="Rectangle 1"/>
          <p:cNvSpPr>
            <a:spLocks noChangeArrowheads="1"/>
          </p:cNvSpPr>
          <p:nvPr/>
        </p:nvSpPr>
        <p:spPr bwMode="auto">
          <a:xfrm>
            <a:off x="1038225" y="399312"/>
            <a:ext cx="67167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fontAlgn="base">
              <a:spcBef>
                <a:spcPct val="0"/>
              </a:spcBef>
              <a:spcAft>
                <a:spcPct val="0"/>
              </a:spcAft>
              <a:buFontTx/>
              <a:buNone/>
            </a:pPr>
            <a:r>
              <a:rPr lang="en-US" altLang="en-US" sz="2800" b="1" dirty="0" smtClean="0">
                <a:solidFill>
                  <a:srgbClr val="0066CC"/>
                </a:solidFill>
                <a:cs typeface="Arial" charset="0"/>
              </a:rPr>
              <a:t> </a:t>
            </a:r>
            <a:endParaRPr lang="en-US" altLang="en-US" sz="2800" b="1" dirty="0">
              <a:solidFill>
                <a:srgbClr val="0066CC"/>
              </a:solidFill>
              <a:cs typeface="Arial" charset="0"/>
            </a:endParaRPr>
          </a:p>
        </p:txBody>
      </p:sp>
      <p:sp>
        <p:nvSpPr>
          <p:cNvPr id="7" name="Title 3"/>
          <p:cNvSpPr txBox="1">
            <a:spLocks/>
          </p:cNvSpPr>
          <p:nvPr/>
        </p:nvSpPr>
        <p:spPr bwMode="auto">
          <a:xfrm>
            <a:off x="367439" y="203117"/>
            <a:ext cx="8321040" cy="871257"/>
          </a:xfrm>
          <a:prstGeom prst="rect">
            <a:avLst/>
          </a:prstGeom>
          <a:noFill/>
          <a:ln w="9525">
            <a:noFill/>
            <a:miter lim="800000"/>
            <a:headEnd/>
            <a:tailEnd/>
          </a:ln>
        </p:spPr>
        <p:txBody>
          <a:bodyPr vert="horz" wrap="square" lIns="80067" tIns="40039" rIns="80067" bIns="40039" numCol="1" anchor="ctr" anchorCtr="0" compatLnSpc="1">
            <a:prstTxWarp prst="textNoShape">
              <a:avLst/>
            </a:prstTxWarp>
          </a:bodyPr>
          <a:lstStyle>
            <a:lvl1pPr algn="ctr" defTabSz="799667" rtl="0" eaLnBrk="1" fontAlgn="base" hangingPunct="1">
              <a:spcBef>
                <a:spcPct val="0"/>
              </a:spcBef>
              <a:spcAft>
                <a:spcPct val="0"/>
              </a:spcAft>
              <a:defRPr sz="2800">
                <a:solidFill>
                  <a:schemeClr val="tx2"/>
                </a:solidFill>
                <a:latin typeface="Arial" panose="020B0604020202020204" pitchFamily="34" charset="0"/>
                <a:ea typeface="+mj-ea"/>
                <a:cs typeface="Arial" panose="020B0604020202020204" pitchFamily="34" charset="0"/>
              </a:defRPr>
            </a:lvl1pPr>
            <a:lvl2pPr algn="l" defTabSz="799667" rtl="0" eaLnBrk="1" fontAlgn="base" hangingPunct="1">
              <a:spcBef>
                <a:spcPct val="0"/>
              </a:spcBef>
              <a:spcAft>
                <a:spcPct val="0"/>
              </a:spcAft>
              <a:defRPr sz="2000">
                <a:solidFill>
                  <a:schemeClr val="tx2"/>
                </a:solidFill>
                <a:latin typeface="ScalaSansLF-Bold" pitchFamily="2" charset="0"/>
              </a:defRPr>
            </a:lvl2pPr>
            <a:lvl3pPr algn="l" defTabSz="799667" rtl="0" eaLnBrk="1" fontAlgn="base" hangingPunct="1">
              <a:spcBef>
                <a:spcPct val="0"/>
              </a:spcBef>
              <a:spcAft>
                <a:spcPct val="0"/>
              </a:spcAft>
              <a:defRPr sz="2000">
                <a:solidFill>
                  <a:schemeClr val="tx2"/>
                </a:solidFill>
                <a:latin typeface="ScalaSansLF-Bold" pitchFamily="2" charset="0"/>
              </a:defRPr>
            </a:lvl3pPr>
            <a:lvl4pPr algn="l" defTabSz="799667" rtl="0" eaLnBrk="1" fontAlgn="base" hangingPunct="1">
              <a:spcBef>
                <a:spcPct val="0"/>
              </a:spcBef>
              <a:spcAft>
                <a:spcPct val="0"/>
              </a:spcAft>
              <a:defRPr sz="2000">
                <a:solidFill>
                  <a:schemeClr val="tx2"/>
                </a:solidFill>
                <a:latin typeface="ScalaSansLF-Bold" pitchFamily="2" charset="0"/>
              </a:defRPr>
            </a:lvl4pPr>
            <a:lvl5pPr algn="l" defTabSz="799667" rtl="0" eaLnBrk="1" fontAlgn="base" hangingPunct="1">
              <a:spcBef>
                <a:spcPct val="0"/>
              </a:spcBef>
              <a:spcAft>
                <a:spcPct val="0"/>
              </a:spcAft>
              <a:defRPr sz="2000">
                <a:solidFill>
                  <a:schemeClr val="tx2"/>
                </a:solidFill>
                <a:latin typeface="ScalaSansLF-Bold" pitchFamily="2" charset="0"/>
              </a:defRPr>
            </a:lvl5pPr>
            <a:lvl6pPr marL="359682" algn="l" defTabSz="801834" rtl="0" eaLnBrk="1" fontAlgn="base" hangingPunct="1">
              <a:spcBef>
                <a:spcPct val="0"/>
              </a:spcBef>
              <a:spcAft>
                <a:spcPct val="0"/>
              </a:spcAft>
              <a:defRPr sz="2000">
                <a:solidFill>
                  <a:schemeClr val="tx2"/>
                </a:solidFill>
                <a:latin typeface="ScalaSansLF-Bold" pitchFamily="2" charset="0"/>
              </a:defRPr>
            </a:lvl6pPr>
            <a:lvl7pPr marL="719358" algn="l" defTabSz="801834" rtl="0" eaLnBrk="1" fontAlgn="base" hangingPunct="1">
              <a:spcBef>
                <a:spcPct val="0"/>
              </a:spcBef>
              <a:spcAft>
                <a:spcPct val="0"/>
              </a:spcAft>
              <a:defRPr sz="2000">
                <a:solidFill>
                  <a:schemeClr val="tx2"/>
                </a:solidFill>
                <a:latin typeface="ScalaSansLF-Bold" pitchFamily="2" charset="0"/>
              </a:defRPr>
            </a:lvl7pPr>
            <a:lvl8pPr marL="1079064" algn="l" defTabSz="801834" rtl="0" eaLnBrk="1" fontAlgn="base" hangingPunct="1">
              <a:spcBef>
                <a:spcPct val="0"/>
              </a:spcBef>
              <a:spcAft>
                <a:spcPct val="0"/>
              </a:spcAft>
              <a:defRPr sz="2000">
                <a:solidFill>
                  <a:schemeClr val="tx2"/>
                </a:solidFill>
                <a:latin typeface="ScalaSansLF-Bold" pitchFamily="2" charset="0"/>
              </a:defRPr>
            </a:lvl8pPr>
            <a:lvl9pPr marL="1438744" algn="l" defTabSz="801834" rtl="0" eaLnBrk="1" fontAlgn="base" hangingPunct="1">
              <a:spcBef>
                <a:spcPct val="0"/>
              </a:spcBef>
              <a:spcAft>
                <a:spcPct val="0"/>
              </a:spcAft>
              <a:defRPr sz="2000">
                <a:solidFill>
                  <a:schemeClr val="tx2"/>
                </a:solidFill>
                <a:latin typeface="ScalaSansLF-Bold" pitchFamily="2" charset="0"/>
              </a:defRPr>
            </a:lvl9pPr>
          </a:lstStyle>
          <a:p>
            <a:r>
              <a:rPr lang="en-US" b="1" kern="0" dirty="0" smtClean="0">
                <a:solidFill>
                  <a:srgbClr val="000099"/>
                </a:solidFill>
              </a:rPr>
              <a:t>2018 Benefit Information Page</a:t>
            </a:r>
            <a:endParaRPr lang="en-US" b="1" kern="0" dirty="0">
              <a:solidFill>
                <a:srgbClr val="000099"/>
              </a:solidFill>
            </a:endParaRPr>
          </a:p>
        </p:txBody>
      </p:sp>
      <p:pic>
        <p:nvPicPr>
          <p:cNvPr id="8" name="Picture 7" descr="F:\Data\BAF\Hrm\Abbie\CLIPART\Live Healthy Logo.png"/>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5268" y="177352"/>
            <a:ext cx="1276350" cy="1276350"/>
          </a:xfrm>
          <a:prstGeom prst="rect">
            <a:avLst/>
          </a:prstGeom>
          <a:noFill/>
          <a:ln>
            <a:noFill/>
          </a:ln>
        </p:spPr>
      </p:pic>
      <p:pic>
        <p:nvPicPr>
          <p:cNvPr id="2051"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455739" y="1874651"/>
            <a:ext cx="5881687" cy="4135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223825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4"/>
          <p:cNvSpPr txBox="1">
            <a:spLocks noChangeArrowheads="1"/>
          </p:cNvSpPr>
          <p:nvPr/>
        </p:nvSpPr>
        <p:spPr bwMode="auto">
          <a:xfrm>
            <a:off x="609600" y="1828800"/>
            <a:ext cx="8077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spcBef>
                <a:spcPct val="0"/>
              </a:spcBef>
              <a:spcAft>
                <a:spcPct val="0"/>
              </a:spcAft>
              <a:buFontTx/>
              <a:buNone/>
            </a:pPr>
            <a:endParaRPr lang="en-US" altLang="en-US" sz="1800" b="1">
              <a:solidFill>
                <a:srgbClr val="000000"/>
              </a:solidFill>
              <a:cs typeface="Arial" charset="0"/>
            </a:endParaRPr>
          </a:p>
        </p:txBody>
      </p:sp>
      <p:sp>
        <p:nvSpPr>
          <p:cNvPr id="6148" name="Rectangle 3"/>
          <p:cNvSpPr txBox="1">
            <a:spLocks noChangeArrowheads="1"/>
          </p:cNvSpPr>
          <p:nvPr/>
        </p:nvSpPr>
        <p:spPr bwMode="auto">
          <a:xfrm>
            <a:off x="381000" y="836807"/>
            <a:ext cx="8107878" cy="5402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marL="342900" indent="-342900"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lvl="1" algn="ctr" fontAlgn="base">
              <a:lnSpc>
                <a:spcPct val="80000"/>
              </a:lnSpc>
              <a:spcAft>
                <a:spcPct val="0"/>
              </a:spcAft>
              <a:buFont typeface="Wingdings" pitchFamily="2" charset="2"/>
              <a:buNone/>
            </a:pPr>
            <a:endParaRPr lang="en-US" altLang="en-US" sz="1100" b="1" dirty="0">
              <a:solidFill>
                <a:srgbClr val="000000"/>
              </a:solidFill>
              <a:latin typeface="Calibri" pitchFamily="34" charset="0"/>
              <a:cs typeface="Arial" charset="0"/>
            </a:endParaRPr>
          </a:p>
          <a:p>
            <a:pPr marL="457200" lvl="1" indent="0" fontAlgn="base">
              <a:lnSpc>
                <a:spcPct val="80000"/>
              </a:lnSpc>
              <a:spcAft>
                <a:spcPct val="0"/>
              </a:spcAft>
              <a:buClr>
                <a:srgbClr val="0070C0"/>
              </a:buClr>
              <a:buNone/>
            </a:pPr>
            <a:endParaRPr lang="en-US" altLang="en-US" sz="500" b="1" dirty="0" smtClean="0">
              <a:latin typeface="Calibri" pitchFamily="34" charset="0"/>
              <a:cs typeface="Arial" charset="0"/>
            </a:endParaRPr>
          </a:p>
          <a:p>
            <a:pPr marL="457200" lvl="1" indent="0" fontAlgn="base">
              <a:lnSpc>
                <a:spcPct val="80000"/>
              </a:lnSpc>
              <a:spcAft>
                <a:spcPct val="0"/>
              </a:spcAft>
              <a:buClr>
                <a:srgbClr val="0070C0"/>
              </a:buClr>
              <a:buNone/>
            </a:pPr>
            <a:endParaRPr lang="en-US" altLang="en-US" sz="2400" b="1" dirty="0" smtClean="0">
              <a:solidFill>
                <a:srgbClr val="000000"/>
              </a:solidFill>
              <a:latin typeface="Calibri" pitchFamily="34" charset="0"/>
              <a:cs typeface="Arial" charset="0"/>
            </a:endParaRPr>
          </a:p>
          <a:p>
            <a:pPr marL="457200" lvl="1" indent="0" fontAlgn="base">
              <a:lnSpc>
                <a:spcPct val="80000"/>
              </a:lnSpc>
              <a:spcAft>
                <a:spcPct val="0"/>
              </a:spcAft>
              <a:buClr>
                <a:srgbClr val="0070C0"/>
              </a:buClr>
              <a:buNone/>
            </a:pPr>
            <a:endParaRPr lang="en-US" altLang="en-US" sz="2400" b="1" dirty="0">
              <a:solidFill>
                <a:srgbClr val="000000"/>
              </a:solidFill>
              <a:latin typeface="Calibri" pitchFamily="34" charset="0"/>
              <a:cs typeface="Arial" charset="0"/>
            </a:endParaRPr>
          </a:p>
          <a:p>
            <a:pPr marL="457200" lvl="1" indent="0" fontAlgn="base">
              <a:lnSpc>
                <a:spcPct val="80000"/>
              </a:lnSpc>
              <a:spcAft>
                <a:spcPct val="0"/>
              </a:spcAft>
              <a:buClr>
                <a:srgbClr val="0070C0"/>
              </a:buClr>
              <a:buNone/>
            </a:pPr>
            <a:r>
              <a:rPr lang="en-US" altLang="en-US" sz="2400" b="1" dirty="0" smtClean="0">
                <a:solidFill>
                  <a:srgbClr val="000099"/>
                </a:solidFill>
                <a:latin typeface="Calibri" pitchFamily="34" charset="0"/>
                <a:cs typeface="Arial" charset="0"/>
              </a:rPr>
              <a:t>Questions?</a:t>
            </a:r>
          </a:p>
          <a:p>
            <a:pPr marL="457200" lvl="1" indent="0" fontAlgn="base">
              <a:lnSpc>
                <a:spcPct val="80000"/>
              </a:lnSpc>
              <a:spcAft>
                <a:spcPct val="0"/>
              </a:spcAft>
              <a:buClr>
                <a:srgbClr val="0070C0"/>
              </a:buClr>
              <a:buNone/>
            </a:pPr>
            <a:endParaRPr lang="en-US" altLang="en-US" sz="2400" b="1" dirty="0">
              <a:solidFill>
                <a:srgbClr val="000000"/>
              </a:solidFill>
              <a:latin typeface="Calibri" pitchFamily="34" charset="0"/>
              <a:cs typeface="Arial" charset="0"/>
            </a:endParaRPr>
          </a:p>
          <a:p>
            <a:pPr marL="0" indent="0">
              <a:buNone/>
            </a:pPr>
            <a:endParaRPr lang="en-US" sz="1000" dirty="0"/>
          </a:p>
          <a:p>
            <a:pPr marL="0" indent="0">
              <a:buNone/>
            </a:pPr>
            <a:endParaRPr lang="en-US" sz="1000" dirty="0"/>
          </a:p>
          <a:p>
            <a:pPr marL="914400" lvl="2" indent="0" fontAlgn="base">
              <a:lnSpc>
                <a:spcPct val="80000"/>
              </a:lnSpc>
              <a:spcAft>
                <a:spcPct val="0"/>
              </a:spcAft>
              <a:buClr>
                <a:srgbClr val="0070C0"/>
              </a:buClr>
              <a:buNone/>
            </a:pPr>
            <a:endParaRPr lang="en-US" altLang="en-US" sz="1600" b="1" dirty="0" smtClean="0">
              <a:solidFill>
                <a:srgbClr val="000000"/>
              </a:solidFill>
              <a:latin typeface="Calibri" pitchFamily="34" charset="0"/>
              <a:cs typeface="Arial" charset="0"/>
            </a:endParaRPr>
          </a:p>
        </p:txBody>
      </p:sp>
      <p:sp>
        <p:nvSpPr>
          <p:cNvPr id="6" name="Rectangle 1"/>
          <p:cNvSpPr>
            <a:spLocks noChangeArrowheads="1"/>
          </p:cNvSpPr>
          <p:nvPr/>
        </p:nvSpPr>
        <p:spPr bwMode="auto">
          <a:xfrm>
            <a:off x="1038225" y="399312"/>
            <a:ext cx="67167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fontAlgn="base">
              <a:spcBef>
                <a:spcPct val="0"/>
              </a:spcBef>
              <a:spcAft>
                <a:spcPct val="0"/>
              </a:spcAft>
              <a:buFontTx/>
              <a:buNone/>
            </a:pPr>
            <a:r>
              <a:rPr lang="en-US" altLang="en-US" sz="2800" b="1" dirty="0" smtClean="0">
                <a:solidFill>
                  <a:srgbClr val="0066CC"/>
                </a:solidFill>
                <a:cs typeface="Arial" charset="0"/>
              </a:rPr>
              <a:t> </a:t>
            </a:r>
            <a:endParaRPr lang="en-US" altLang="en-US" sz="2800" b="1" dirty="0">
              <a:solidFill>
                <a:srgbClr val="0066CC"/>
              </a:solidFill>
              <a:cs typeface="Arial" charset="0"/>
            </a:endParaRPr>
          </a:p>
        </p:txBody>
      </p:sp>
      <p:sp>
        <p:nvSpPr>
          <p:cNvPr id="7" name="Title 3"/>
          <p:cNvSpPr txBox="1">
            <a:spLocks/>
          </p:cNvSpPr>
          <p:nvPr/>
        </p:nvSpPr>
        <p:spPr bwMode="auto">
          <a:xfrm>
            <a:off x="367439" y="203117"/>
            <a:ext cx="8321040" cy="871257"/>
          </a:xfrm>
          <a:prstGeom prst="rect">
            <a:avLst/>
          </a:prstGeom>
          <a:noFill/>
          <a:ln w="9525">
            <a:noFill/>
            <a:miter lim="800000"/>
            <a:headEnd/>
            <a:tailEnd/>
          </a:ln>
        </p:spPr>
        <p:txBody>
          <a:bodyPr vert="horz" wrap="square" lIns="80067" tIns="40039" rIns="80067" bIns="40039" numCol="1" anchor="ctr" anchorCtr="0" compatLnSpc="1">
            <a:prstTxWarp prst="textNoShape">
              <a:avLst/>
            </a:prstTxWarp>
          </a:bodyPr>
          <a:lstStyle>
            <a:lvl1pPr algn="ctr" defTabSz="799667" rtl="0" eaLnBrk="1" fontAlgn="base" hangingPunct="1">
              <a:spcBef>
                <a:spcPct val="0"/>
              </a:spcBef>
              <a:spcAft>
                <a:spcPct val="0"/>
              </a:spcAft>
              <a:defRPr sz="2800">
                <a:solidFill>
                  <a:schemeClr val="tx2"/>
                </a:solidFill>
                <a:latin typeface="Arial" panose="020B0604020202020204" pitchFamily="34" charset="0"/>
                <a:ea typeface="+mj-ea"/>
                <a:cs typeface="Arial" panose="020B0604020202020204" pitchFamily="34" charset="0"/>
              </a:defRPr>
            </a:lvl1pPr>
            <a:lvl2pPr algn="l" defTabSz="799667" rtl="0" eaLnBrk="1" fontAlgn="base" hangingPunct="1">
              <a:spcBef>
                <a:spcPct val="0"/>
              </a:spcBef>
              <a:spcAft>
                <a:spcPct val="0"/>
              </a:spcAft>
              <a:defRPr sz="2000">
                <a:solidFill>
                  <a:schemeClr val="tx2"/>
                </a:solidFill>
                <a:latin typeface="ScalaSansLF-Bold" pitchFamily="2" charset="0"/>
              </a:defRPr>
            </a:lvl2pPr>
            <a:lvl3pPr algn="l" defTabSz="799667" rtl="0" eaLnBrk="1" fontAlgn="base" hangingPunct="1">
              <a:spcBef>
                <a:spcPct val="0"/>
              </a:spcBef>
              <a:spcAft>
                <a:spcPct val="0"/>
              </a:spcAft>
              <a:defRPr sz="2000">
                <a:solidFill>
                  <a:schemeClr val="tx2"/>
                </a:solidFill>
                <a:latin typeface="ScalaSansLF-Bold" pitchFamily="2" charset="0"/>
              </a:defRPr>
            </a:lvl3pPr>
            <a:lvl4pPr algn="l" defTabSz="799667" rtl="0" eaLnBrk="1" fontAlgn="base" hangingPunct="1">
              <a:spcBef>
                <a:spcPct val="0"/>
              </a:spcBef>
              <a:spcAft>
                <a:spcPct val="0"/>
              </a:spcAft>
              <a:defRPr sz="2000">
                <a:solidFill>
                  <a:schemeClr val="tx2"/>
                </a:solidFill>
                <a:latin typeface="ScalaSansLF-Bold" pitchFamily="2" charset="0"/>
              </a:defRPr>
            </a:lvl4pPr>
            <a:lvl5pPr algn="l" defTabSz="799667" rtl="0" eaLnBrk="1" fontAlgn="base" hangingPunct="1">
              <a:spcBef>
                <a:spcPct val="0"/>
              </a:spcBef>
              <a:spcAft>
                <a:spcPct val="0"/>
              </a:spcAft>
              <a:defRPr sz="2000">
                <a:solidFill>
                  <a:schemeClr val="tx2"/>
                </a:solidFill>
                <a:latin typeface="ScalaSansLF-Bold" pitchFamily="2" charset="0"/>
              </a:defRPr>
            </a:lvl5pPr>
            <a:lvl6pPr marL="359682" algn="l" defTabSz="801834" rtl="0" eaLnBrk="1" fontAlgn="base" hangingPunct="1">
              <a:spcBef>
                <a:spcPct val="0"/>
              </a:spcBef>
              <a:spcAft>
                <a:spcPct val="0"/>
              </a:spcAft>
              <a:defRPr sz="2000">
                <a:solidFill>
                  <a:schemeClr val="tx2"/>
                </a:solidFill>
                <a:latin typeface="ScalaSansLF-Bold" pitchFamily="2" charset="0"/>
              </a:defRPr>
            </a:lvl6pPr>
            <a:lvl7pPr marL="719358" algn="l" defTabSz="801834" rtl="0" eaLnBrk="1" fontAlgn="base" hangingPunct="1">
              <a:spcBef>
                <a:spcPct val="0"/>
              </a:spcBef>
              <a:spcAft>
                <a:spcPct val="0"/>
              </a:spcAft>
              <a:defRPr sz="2000">
                <a:solidFill>
                  <a:schemeClr val="tx2"/>
                </a:solidFill>
                <a:latin typeface="ScalaSansLF-Bold" pitchFamily="2" charset="0"/>
              </a:defRPr>
            </a:lvl7pPr>
            <a:lvl8pPr marL="1079064" algn="l" defTabSz="801834" rtl="0" eaLnBrk="1" fontAlgn="base" hangingPunct="1">
              <a:spcBef>
                <a:spcPct val="0"/>
              </a:spcBef>
              <a:spcAft>
                <a:spcPct val="0"/>
              </a:spcAft>
              <a:defRPr sz="2000">
                <a:solidFill>
                  <a:schemeClr val="tx2"/>
                </a:solidFill>
                <a:latin typeface="ScalaSansLF-Bold" pitchFamily="2" charset="0"/>
              </a:defRPr>
            </a:lvl8pPr>
            <a:lvl9pPr marL="1438744" algn="l" defTabSz="801834" rtl="0" eaLnBrk="1" fontAlgn="base" hangingPunct="1">
              <a:spcBef>
                <a:spcPct val="0"/>
              </a:spcBef>
              <a:spcAft>
                <a:spcPct val="0"/>
              </a:spcAft>
              <a:defRPr sz="2000">
                <a:solidFill>
                  <a:schemeClr val="tx2"/>
                </a:solidFill>
                <a:latin typeface="ScalaSansLF-Bold" pitchFamily="2" charset="0"/>
              </a:defRPr>
            </a:lvl9pPr>
          </a:lstStyle>
          <a:p>
            <a:r>
              <a:rPr lang="en-US" b="1" kern="0" dirty="0" smtClean="0">
                <a:solidFill>
                  <a:srgbClr val="000099"/>
                </a:solidFill>
              </a:rPr>
              <a:t>2018 Benefit Review</a:t>
            </a:r>
            <a:endParaRPr lang="en-US" b="1" kern="0" dirty="0">
              <a:solidFill>
                <a:srgbClr val="000099"/>
              </a:solidFill>
            </a:endParaRPr>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52800" y="2212975"/>
            <a:ext cx="24384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F:\Data\BAF\Hrm\Abbie\CLIPART\Live Healthy Logo.png"/>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5268" y="177352"/>
            <a:ext cx="1276350" cy="1276350"/>
          </a:xfrm>
          <a:prstGeom prst="rect">
            <a:avLst/>
          </a:prstGeom>
          <a:noFill/>
          <a:ln>
            <a:noFill/>
          </a:ln>
        </p:spPr>
      </p:pic>
    </p:spTree>
    <p:extLst>
      <p:ext uri="{BB962C8B-B14F-4D97-AF65-F5344CB8AC3E}">
        <p14:creationId xmlns:p14="http://schemas.microsoft.com/office/powerpoint/2010/main" val="29554605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214753" y="2755279"/>
            <a:ext cx="8229023" cy="871257"/>
          </a:xfrm>
          <a:prstGeom prst="rect">
            <a:avLst/>
          </a:prstGeom>
          <a:noFill/>
          <a:ln w="9525">
            <a:noFill/>
            <a:miter lim="800000"/>
            <a:headEnd/>
            <a:tailEnd/>
          </a:ln>
        </p:spPr>
        <p:txBody>
          <a:bodyPr vert="horz" wrap="square" lIns="80067" tIns="40039" rIns="80067" bIns="40039" numCol="1" anchor="ctr" anchorCtr="0" compatLnSpc="1">
            <a:prstTxWarp prst="textNoShape">
              <a:avLst/>
            </a:prstTxWarp>
          </a:bodyPr>
          <a:lstStyle>
            <a:lvl1pPr algn="ctr" defTabSz="799667" rtl="0" eaLnBrk="1" fontAlgn="base" hangingPunct="1">
              <a:spcBef>
                <a:spcPct val="0"/>
              </a:spcBef>
              <a:spcAft>
                <a:spcPct val="0"/>
              </a:spcAft>
              <a:defRPr sz="2800">
                <a:solidFill>
                  <a:schemeClr val="tx2"/>
                </a:solidFill>
                <a:latin typeface="Arial" panose="020B0604020202020204" pitchFamily="34" charset="0"/>
                <a:ea typeface="+mj-ea"/>
                <a:cs typeface="Arial" panose="020B0604020202020204" pitchFamily="34" charset="0"/>
              </a:defRPr>
            </a:lvl1pPr>
            <a:lvl2pPr algn="l" defTabSz="799667" rtl="0" eaLnBrk="1" fontAlgn="base" hangingPunct="1">
              <a:spcBef>
                <a:spcPct val="0"/>
              </a:spcBef>
              <a:spcAft>
                <a:spcPct val="0"/>
              </a:spcAft>
              <a:defRPr sz="2000">
                <a:solidFill>
                  <a:schemeClr val="tx2"/>
                </a:solidFill>
                <a:latin typeface="ScalaSansLF-Bold" pitchFamily="2" charset="0"/>
              </a:defRPr>
            </a:lvl2pPr>
            <a:lvl3pPr algn="l" defTabSz="799667" rtl="0" eaLnBrk="1" fontAlgn="base" hangingPunct="1">
              <a:spcBef>
                <a:spcPct val="0"/>
              </a:spcBef>
              <a:spcAft>
                <a:spcPct val="0"/>
              </a:spcAft>
              <a:defRPr sz="2000">
                <a:solidFill>
                  <a:schemeClr val="tx2"/>
                </a:solidFill>
                <a:latin typeface="ScalaSansLF-Bold" pitchFamily="2" charset="0"/>
              </a:defRPr>
            </a:lvl3pPr>
            <a:lvl4pPr algn="l" defTabSz="799667" rtl="0" eaLnBrk="1" fontAlgn="base" hangingPunct="1">
              <a:spcBef>
                <a:spcPct val="0"/>
              </a:spcBef>
              <a:spcAft>
                <a:spcPct val="0"/>
              </a:spcAft>
              <a:defRPr sz="2000">
                <a:solidFill>
                  <a:schemeClr val="tx2"/>
                </a:solidFill>
                <a:latin typeface="ScalaSansLF-Bold" pitchFamily="2" charset="0"/>
              </a:defRPr>
            </a:lvl4pPr>
            <a:lvl5pPr algn="l" defTabSz="799667" rtl="0" eaLnBrk="1" fontAlgn="base" hangingPunct="1">
              <a:spcBef>
                <a:spcPct val="0"/>
              </a:spcBef>
              <a:spcAft>
                <a:spcPct val="0"/>
              </a:spcAft>
              <a:defRPr sz="2000">
                <a:solidFill>
                  <a:schemeClr val="tx2"/>
                </a:solidFill>
                <a:latin typeface="ScalaSansLF-Bold" pitchFamily="2" charset="0"/>
              </a:defRPr>
            </a:lvl5pPr>
            <a:lvl6pPr marL="359682" algn="l" defTabSz="801834" rtl="0" eaLnBrk="1" fontAlgn="base" hangingPunct="1">
              <a:spcBef>
                <a:spcPct val="0"/>
              </a:spcBef>
              <a:spcAft>
                <a:spcPct val="0"/>
              </a:spcAft>
              <a:defRPr sz="2000">
                <a:solidFill>
                  <a:schemeClr val="tx2"/>
                </a:solidFill>
                <a:latin typeface="ScalaSansLF-Bold" pitchFamily="2" charset="0"/>
              </a:defRPr>
            </a:lvl6pPr>
            <a:lvl7pPr marL="719358" algn="l" defTabSz="801834" rtl="0" eaLnBrk="1" fontAlgn="base" hangingPunct="1">
              <a:spcBef>
                <a:spcPct val="0"/>
              </a:spcBef>
              <a:spcAft>
                <a:spcPct val="0"/>
              </a:spcAft>
              <a:defRPr sz="2000">
                <a:solidFill>
                  <a:schemeClr val="tx2"/>
                </a:solidFill>
                <a:latin typeface="ScalaSansLF-Bold" pitchFamily="2" charset="0"/>
              </a:defRPr>
            </a:lvl7pPr>
            <a:lvl8pPr marL="1079064" algn="l" defTabSz="801834" rtl="0" eaLnBrk="1" fontAlgn="base" hangingPunct="1">
              <a:spcBef>
                <a:spcPct val="0"/>
              </a:spcBef>
              <a:spcAft>
                <a:spcPct val="0"/>
              </a:spcAft>
              <a:defRPr sz="2000">
                <a:solidFill>
                  <a:schemeClr val="tx2"/>
                </a:solidFill>
                <a:latin typeface="ScalaSansLF-Bold" pitchFamily="2" charset="0"/>
              </a:defRPr>
            </a:lvl8pPr>
            <a:lvl9pPr marL="1438744" algn="l" defTabSz="801834" rtl="0" eaLnBrk="1" fontAlgn="base" hangingPunct="1">
              <a:spcBef>
                <a:spcPct val="0"/>
              </a:spcBef>
              <a:spcAft>
                <a:spcPct val="0"/>
              </a:spcAft>
              <a:defRPr sz="2000">
                <a:solidFill>
                  <a:schemeClr val="tx2"/>
                </a:solidFill>
                <a:latin typeface="ScalaSansLF-Bold" pitchFamily="2" charset="0"/>
              </a:defRPr>
            </a:lvl9pPr>
          </a:lstStyle>
          <a:p>
            <a:r>
              <a:rPr lang="en-US" b="1" kern="0" smtClean="0">
                <a:solidFill>
                  <a:srgbClr val="000099"/>
                </a:solidFill>
              </a:rPr>
              <a:t>         2018 Benefits Review</a:t>
            </a:r>
            <a:endParaRPr lang="en-US" kern="0" dirty="0"/>
          </a:p>
        </p:txBody>
      </p:sp>
      <p:pic>
        <p:nvPicPr>
          <p:cNvPr id="5" name="Picture 4" descr="F:\Data\BAF\Hrm\Abbie\CLIPART\Live Healthy Logo.png"/>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5268" y="177352"/>
            <a:ext cx="1276350" cy="1276350"/>
          </a:xfrm>
          <a:prstGeom prst="rect">
            <a:avLst/>
          </a:prstGeom>
          <a:noFill/>
          <a:ln>
            <a:noFill/>
          </a:ln>
        </p:spPr>
      </p:pic>
    </p:spTree>
    <p:extLst>
      <p:ext uri="{BB962C8B-B14F-4D97-AF65-F5344CB8AC3E}">
        <p14:creationId xmlns:p14="http://schemas.microsoft.com/office/powerpoint/2010/main" val="31170966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b="1" dirty="0" smtClean="0">
                <a:solidFill>
                  <a:srgbClr val="000099"/>
                </a:solidFill>
              </a:rPr>
              <a:t>         2018 Benefits </a:t>
            </a:r>
            <a:r>
              <a:rPr lang="en-US" b="1" dirty="0">
                <a:solidFill>
                  <a:srgbClr val="000099"/>
                </a:solidFill>
              </a:rPr>
              <a:t>Review</a:t>
            </a:r>
            <a:endParaRPr lang="en-US" dirty="0"/>
          </a:p>
        </p:txBody>
      </p:sp>
      <p:sp>
        <p:nvSpPr>
          <p:cNvPr id="8" name="Text Box 2"/>
          <p:cNvSpPr txBox="1"/>
          <p:nvPr/>
        </p:nvSpPr>
        <p:spPr>
          <a:xfrm>
            <a:off x="428625" y="1480819"/>
            <a:ext cx="8250329" cy="1902778"/>
          </a:xfrm>
          <a:prstGeom prst="rect">
            <a:avLst/>
          </a:prstGeom>
          <a:solidFill>
            <a:srgbClr val="FFFF99"/>
          </a:solidFill>
          <a:ln w="190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US" sz="3200" b="1" dirty="0" smtClean="0">
                <a:effectLst/>
                <a:latin typeface="Arial"/>
                <a:ea typeface="Calibri"/>
                <a:cs typeface="Times New Roman"/>
              </a:rPr>
              <a:t>  2016 </a:t>
            </a:r>
            <a:r>
              <a:rPr lang="en-US" sz="3200" b="1" dirty="0">
                <a:effectLst/>
                <a:latin typeface="Arial"/>
                <a:ea typeface="Calibri"/>
                <a:cs typeface="Times New Roman"/>
              </a:rPr>
              <a:t>Health Plan Cost:  $</a:t>
            </a:r>
            <a:r>
              <a:rPr lang="en-US" sz="3200" b="1" dirty="0" smtClean="0">
                <a:effectLst/>
                <a:latin typeface="Arial"/>
                <a:ea typeface="Calibri"/>
                <a:cs typeface="Times New Roman"/>
              </a:rPr>
              <a:t>27,962,540</a:t>
            </a:r>
            <a:endParaRPr lang="en-US" sz="3200" dirty="0">
              <a:effectLst/>
              <a:ea typeface="Calibri"/>
              <a:cs typeface="Times New Roman"/>
            </a:endParaRPr>
          </a:p>
          <a:p>
            <a:pPr marL="0" marR="0">
              <a:lnSpc>
                <a:spcPct val="115000"/>
              </a:lnSpc>
              <a:spcBef>
                <a:spcPts val="0"/>
              </a:spcBef>
              <a:spcAft>
                <a:spcPts val="0"/>
              </a:spcAft>
            </a:pPr>
            <a:r>
              <a:rPr lang="en-US" sz="3200" b="1" dirty="0">
                <a:effectLst/>
                <a:latin typeface="Arial"/>
                <a:ea typeface="Calibri"/>
                <a:cs typeface="Times New Roman"/>
              </a:rPr>
              <a:t> </a:t>
            </a:r>
            <a:endParaRPr lang="en-US" sz="3200" dirty="0">
              <a:effectLst/>
              <a:ea typeface="Calibri"/>
              <a:cs typeface="Times New Roman"/>
            </a:endParaRPr>
          </a:p>
          <a:p>
            <a:pPr marL="0" marR="0">
              <a:lnSpc>
                <a:spcPct val="115000"/>
              </a:lnSpc>
              <a:spcBef>
                <a:spcPts val="0"/>
              </a:spcBef>
              <a:spcAft>
                <a:spcPts val="0"/>
              </a:spcAft>
            </a:pPr>
            <a:r>
              <a:rPr lang="en-US" sz="3200" b="1" dirty="0">
                <a:effectLst/>
                <a:latin typeface="Arial"/>
                <a:ea typeface="Calibri"/>
                <a:cs typeface="Times New Roman"/>
              </a:rPr>
              <a:t>            </a:t>
            </a:r>
            <a:r>
              <a:rPr lang="en-US" sz="3200" b="1" dirty="0" smtClean="0">
                <a:effectLst/>
                <a:latin typeface="Arial"/>
                <a:ea typeface="Calibri"/>
                <a:cs typeface="Times New Roman"/>
              </a:rPr>
              <a:t>     $</a:t>
            </a:r>
            <a:r>
              <a:rPr lang="en-US" sz="3200" b="1" dirty="0">
                <a:effectLst/>
                <a:latin typeface="Arial"/>
                <a:ea typeface="Calibri"/>
                <a:cs typeface="Times New Roman"/>
              </a:rPr>
              <a:t>5.5 million over </a:t>
            </a:r>
            <a:r>
              <a:rPr lang="en-US" sz="3200" b="1" dirty="0" smtClean="0">
                <a:latin typeface="Arial"/>
                <a:ea typeface="Calibri"/>
                <a:cs typeface="Times New Roman"/>
              </a:rPr>
              <a:t>forecast</a:t>
            </a:r>
            <a:endParaRPr lang="en-US" sz="3200" dirty="0">
              <a:effectLst/>
              <a:ea typeface="Calibri"/>
              <a:cs typeface="Times New Roman"/>
            </a:endParaRPr>
          </a:p>
          <a:p>
            <a:pPr marL="0" marR="0">
              <a:lnSpc>
                <a:spcPct val="115000"/>
              </a:lnSpc>
              <a:spcBef>
                <a:spcPts val="0"/>
              </a:spcBef>
              <a:spcAft>
                <a:spcPts val="1000"/>
              </a:spcAft>
            </a:pPr>
            <a:r>
              <a:rPr lang="en-US" sz="1000" b="1" dirty="0">
                <a:effectLst/>
                <a:latin typeface="Arial"/>
                <a:ea typeface="Calibri"/>
                <a:cs typeface="Times New Roman"/>
              </a:rPr>
              <a:t> </a:t>
            </a:r>
            <a:endParaRPr lang="en-US" sz="1100" dirty="0">
              <a:effectLst/>
              <a:ea typeface="Calibri"/>
              <a:cs typeface="Times New Roman"/>
            </a:endParaRPr>
          </a:p>
          <a:p>
            <a:pPr marL="0" marR="0">
              <a:lnSpc>
                <a:spcPct val="115000"/>
              </a:lnSpc>
              <a:spcBef>
                <a:spcPts val="0"/>
              </a:spcBef>
              <a:spcAft>
                <a:spcPts val="1000"/>
              </a:spcAft>
            </a:pPr>
            <a:r>
              <a:rPr lang="en-US" sz="1000" b="1" dirty="0">
                <a:effectLst/>
                <a:latin typeface="Arial"/>
                <a:ea typeface="Calibri"/>
                <a:cs typeface="Times New Roman"/>
              </a:rPr>
              <a:t> </a:t>
            </a:r>
            <a:endParaRPr lang="en-US" sz="1100" dirty="0">
              <a:effectLst/>
              <a:ea typeface="Calibri"/>
              <a:cs typeface="Times New Roman"/>
            </a:endParaRPr>
          </a:p>
          <a:p>
            <a:pPr marL="0" marR="0">
              <a:lnSpc>
                <a:spcPct val="115000"/>
              </a:lnSpc>
              <a:spcBef>
                <a:spcPts val="0"/>
              </a:spcBef>
              <a:spcAft>
                <a:spcPts val="1000"/>
              </a:spcAft>
            </a:pPr>
            <a:r>
              <a:rPr lang="en-US" sz="2600" b="1" dirty="0">
                <a:effectLst/>
                <a:latin typeface="Arial"/>
                <a:ea typeface="Calibri"/>
                <a:cs typeface="Times New Roman"/>
              </a:rPr>
              <a:t> </a:t>
            </a:r>
            <a:endParaRPr lang="en-US" sz="1100" dirty="0">
              <a:effectLst/>
              <a:ea typeface="Calibri"/>
              <a:cs typeface="Times New Roman"/>
            </a:endParaRPr>
          </a:p>
        </p:txBody>
      </p:sp>
      <p:sp>
        <p:nvSpPr>
          <p:cNvPr id="9" name="Up Arrow 8"/>
          <p:cNvSpPr/>
          <p:nvPr/>
        </p:nvSpPr>
        <p:spPr>
          <a:xfrm>
            <a:off x="1638300" y="2223135"/>
            <a:ext cx="704850" cy="925830"/>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Text Box 2"/>
          <p:cNvSpPr txBox="1"/>
          <p:nvPr/>
        </p:nvSpPr>
        <p:spPr>
          <a:xfrm>
            <a:off x="438150" y="3790950"/>
            <a:ext cx="8250329" cy="1902778"/>
          </a:xfrm>
          <a:prstGeom prst="rect">
            <a:avLst/>
          </a:prstGeom>
          <a:solidFill>
            <a:srgbClr val="99CCFF"/>
          </a:solidFill>
          <a:ln w="190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US" sz="3200" b="1" dirty="0" smtClean="0">
                <a:effectLst/>
                <a:latin typeface="Arial"/>
                <a:ea typeface="Calibri"/>
                <a:cs typeface="Times New Roman"/>
              </a:rPr>
              <a:t>  2017 </a:t>
            </a:r>
            <a:r>
              <a:rPr lang="en-US" sz="3200" b="1" dirty="0">
                <a:effectLst/>
                <a:latin typeface="Arial"/>
                <a:ea typeface="Calibri"/>
                <a:cs typeface="Times New Roman"/>
              </a:rPr>
              <a:t>Health Plan Cost:  </a:t>
            </a:r>
            <a:r>
              <a:rPr lang="en-US" sz="3200" b="1" dirty="0" smtClean="0">
                <a:effectLst/>
                <a:latin typeface="Arial"/>
                <a:ea typeface="Calibri"/>
                <a:cs typeface="Times New Roman"/>
              </a:rPr>
              <a:t>$14,468,880</a:t>
            </a:r>
            <a:r>
              <a:rPr lang="en-US" b="1" dirty="0" smtClean="0">
                <a:effectLst/>
                <a:latin typeface="Arial"/>
                <a:ea typeface="Calibri"/>
                <a:cs typeface="Times New Roman"/>
              </a:rPr>
              <a:t> (to-date)</a:t>
            </a:r>
            <a:endParaRPr lang="en-US" sz="3200" dirty="0">
              <a:effectLst/>
              <a:ea typeface="Calibri"/>
              <a:cs typeface="Times New Roman"/>
            </a:endParaRPr>
          </a:p>
          <a:p>
            <a:pPr marL="0" marR="0">
              <a:lnSpc>
                <a:spcPct val="115000"/>
              </a:lnSpc>
              <a:spcBef>
                <a:spcPts val="0"/>
              </a:spcBef>
              <a:spcAft>
                <a:spcPts val="0"/>
              </a:spcAft>
            </a:pPr>
            <a:r>
              <a:rPr lang="en-US" sz="3200" b="1" dirty="0">
                <a:effectLst/>
                <a:latin typeface="Arial"/>
                <a:ea typeface="Calibri"/>
                <a:cs typeface="Times New Roman"/>
              </a:rPr>
              <a:t> </a:t>
            </a:r>
            <a:endParaRPr lang="en-US" sz="3200" dirty="0">
              <a:effectLst/>
              <a:ea typeface="Calibri"/>
              <a:cs typeface="Times New Roman"/>
            </a:endParaRPr>
          </a:p>
          <a:p>
            <a:pPr marL="0" marR="0">
              <a:lnSpc>
                <a:spcPct val="115000"/>
              </a:lnSpc>
              <a:spcBef>
                <a:spcPts val="0"/>
              </a:spcBef>
              <a:spcAft>
                <a:spcPts val="0"/>
              </a:spcAft>
            </a:pPr>
            <a:r>
              <a:rPr lang="en-US" sz="3200" b="1" dirty="0">
                <a:effectLst/>
                <a:latin typeface="Arial"/>
                <a:ea typeface="Calibri"/>
                <a:cs typeface="Times New Roman"/>
              </a:rPr>
              <a:t>            </a:t>
            </a:r>
            <a:r>
              <a:rPr lang="en-US" sz="3200" b="1" dirty="0" smtClean="0">
                <a:effectLst/>
                <a:latin typeface="Arial"/>
                <a:ea typeface="Calibri"/>
                <a:cs typeface="Times New Roman"/>
              </a:rPr>
              <a:t>     $2.17 </a:t>
            </a:r>
            <a:r>
              <a:rPr lang="en-US" sz="3200" b="1" dirty="0">
                <a:effectLst/>
                <a:latin typeface="Arial"/>
                <a:ea typeface="Calibri"/>
                <a:cs typeface="Times New Roman"/>
              </a:rPr>
              <a:t>million over </a:t>
            </a:r>
            <a:r>
              <a:rPr lang="en-US" sz="3200" b="1" dirty="0" smtClean="0">
                <a:effectLst/>
                <a:latin typeface="Arial"/>
                <a:ea typeface="Calibri"/>
                <a:cs typeface="Times New Roman"/>
              </a:rPr>
              <a:t>forecast</a:t>
            </a:r>
            <a:endParaRPr lang="en-US" sz="3200" dirty="0">
              <a:effectLst/>
              <a:ea typeface="Calibri"/>
              <a:cs typeface="Times New Roman"/>
            </a:endParaRPr>
          </a:p>
          <a:p>
            <a:pPr marL="0" marR="0">
              <a:lnSpc>
                <a:spcPct val="115000"/>
              </a:lnSpc>
              <a:spcBef>
                <a:spcPts val="0"/>
              </a:spcBef>
              <a:spcAft>
                <a:spcPts val="1000"/>
              </a:spcAft>
            </a:pPr>
            <a:r>
              <a:rPr lang="en-US" sz="1000" b="1" dirty="0">
                <a:effectLst/>
                <a:latin typeface="Arial"/>
                <a:ea typeface="Calibri"/>
                <a:cs typeface="Times New Roman"/>
              </a:rPr>
              <a:t> </a:t>
            </a:r>
            <a:endParaRPr lang="en-US" sz="1100" dirty="0">
              <a:effectLst/>
              <a:ea typeface="Calibri"/>
              <a:cs typeface="Times New Roman"/>
            </a:endParaRPr>
          </a:p>
          <a:p>
            <a:pPr marL="0" marR="0">
              <a:lnSpc>
                <a:spcPct val="115000"/>
              </a:lnSpc>
              <a:spcBef>
                <a:spcPts val="0"/>
              </a:spcBef>
              <a:spcAft>
                <a:spcPts val="1000"/>
              </a:spcAft>
            </a:pPr>
            <a:r>
              <a:rPr lang="en-US" sz="1000" b="1" dirty="0">
                <a:effectLst/>
                <a:latin typeface="Arial"/>
                <a:ea typeface="Calibri"/>
                <a:cs typeface="Times New Roman"/>
              </a:rPr>
              <a:t> </a:t>
            </a:r>
            <a:endParaRPr lang="en-US" sz="1100" dirty="0">
              <a:effectLst/>
              <a:ea typeface="Calibri"/>
              <a:cs typeface="Times New Roman"/>
            </a:endParaRPr>
          </a:p>
          <a:p>
            <a:pPr marL="0" marR="0">
              <a:lnSpc>
                <a:spcPct val="115000"/>
              </a:lnSpc>
              <a:spcBef>
                <a:spcPts val="0"/>
              </a:spcBef>
              <a:spcAft>
                <a:spcPts val="1000"/>
              </a:spcAft>
            </a:pPr>
            <a:r>
              <a:rPr lang="en-US" sz="2600" b="1" dirty="0">
                <a:effectLst/>
                <a:latin typeface="Arial"/>
                <a:ea typeface="Calibri"/>
                <a:cs typeface="Times New Roman"/>
              </a:rPr>
              <a:t> </a:t>
            </a:r>
            <a:endParaRPr lang="en-US" sz="1100" dirty="0">
              <a:effectLst/>
              <a:ea typeface="Calibri"/>
              <a:cs typeface="Times New Roman"/>
            </a:endParaRPr>
          </a:p>
        </p:txBody>
      </p:sp>
      <p:sp>
        <p:nvSpPr>
          <p:cNvPr id="11" name="Up Arrow 10"/>
          <p:cNvSpPr/>
          <p:nvPr/>
        </p:nvSpPr>
        <p:spPr>
          <a:xfrm>
            <a:off x="1638300" y="4556760"/>
            <a:ext cx="704850" cy="925830"/>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3" name="Picture 12" descr="F:\Data\BAF\Hrm\Abbie\CLIPART\Live Healthy Logo.png"/>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5268" y="177352"/>
            <a:ext cx="1276350" cy="1276350"/>
          </a:xfrm>
          <a:prstGeom prst="rect">
            <a:avLst/>
          </a:prstGeom>
          <a:noFill/>
          <a:ln>
            <a:noFill/>
          </a:ln>
        </p:spPr>
      </p:pic>
    </p:spTree>
    <p:extLst>
      <p:ext uri="{BB962C8B-B14F-4D97-AF65-F5344CB8AC3E}">
        <p14:creationId xmlns:p14="http://schemas.microsoft.com/office/powerpoint/2010/main" val="2629190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723901" y="1156389"/>
            <a:ext cx="7829551" cy="5022848"/>
          </a:xfrm>
        </p:spPr>
        <p:txBody>
          <a:bodyPr/>
          <a:lstStyle/>
          <a:p>
            <a:pPr marL="0" indent="0">
              <a:buNone/>
            </a:pPr>
            <a:endParaRPr lang="en-US" sz="1000" dirty="0" smtClean="0"/>
          </a:p>
          <a:p>
            <a:r>
              <a:rPr lang="en-US" sz="2000" dirty="0" smtClean="0"/>
              <a:t>A new relationship </a:t>
            </a:r>
          </a:p>
          <a:p>
            <a:pPr lvl="1"/>
            <a:r>
              <a:rPr lang="en-US" sz="2000" dirty="0" smtClean="0"/>
              <a:t>What’s this all about?</a:t>
            </a:r>
          </a:p>
          <a:p>
            <a:pPr marL="0" indent="0">
              <a:buNone/>
            </a:pPr>
            <a:endParaRPr lang="en-US" sz="1400" dirty="0" smtClean="0"/>
          </a:p>
          <a:p>
            <a:r>
              <a:rPr lang="en-US" sz="2000" dirty="0" smtClean="0"/>
              <a:t>What will be changing for us? </a:t>
            </a:r>
          </a:p>
          <a:p>
            <a:pPr lvl="1"/>
            <a:r>
              <a:rPr lang="en-US" sz="2000" dirty="0" smtClean="0"/>
              <a:t>Health and Dental Plans</a:t>
            </a:r>
          </a:p>
          <a:p>
            <a:pPr lvl="2"/>
            <a:r>
              <a:rPr lang="en-US" sz="2000" dirty="0" smtClean="0"/>
              <a:t>Plan design/Plan administration </a:t>
            </a:r>
          </a:p>
          <a:p>
            <a:pPr marL="0" indent="0">
              <a:buNone/>
            </a:pPr>
            <a:endParaRPr lang="en-US" sz="1400" dirty="0" smtClean="0"/>
          </a:p>
          <a:p>
            <a:r>
              <a:rPr lang="en-US" sz="2000" dirty="0" smtClean="0"/>
              <a:t>Why is this change happening?</a:t>
            </a:r>
          </a:p>
          <a:p>
            <a:pPr lvl="1"/>
            <a:r>
              <a:rPr lang="en-US" sz="2000" dirty="0" smtClean="0"/>
              <a:t>Rising costs, large claims</a:t>
            </a:r>
          </a:p>
          <a:p>
            <a:pPr lvl="1"/>
            <a:r>
              <a:rPr lang="en-US" sz="2000" dirty="0" smtClean="0"/>
              <a:t>Movement toward better plan management </a:t>
            </a:r>
          </a:p>
          <a:p>
            <a:pPr marL="0" indent="0">
              <a:buNone/>
            </a:pPr>
            <a:endParaRPr lang="en-US" sz="1400" dirty="0"/>
          </a:p>
          <a:p>
            <a:r>
              <a:rPr lang="en-US" sz="2000" dirty="0" smtClean="0"/>
              <a:t>2018 Premiums</a:t>
            </a:r>
          </a:p>
          <a:p>
            <a:pPr lvl="1"/>
            <a:r>
              <a:rPr lang="en-US" sz="2000" dirty="0" smtClean="0"/>
              <a:t>Changes/Increase necessary </a:t>
            </a:r>
            <a:endParaRPr lang="en-US" sz="2000" dirty="0"/>
          </a:p>
          <a:p>
            <a:pPr marL="290224" lvl="1" indent="0">
              <a:buNone/>
            </a:pPr>
            <a:endParaRPr lang="en-US" sz="2000" dirty="0"/>
          </a:p>
          <a:p>
            <a:pPr marL="290224" lvl="1" indent="0">
              <a:buNone/>
            </a:pPr>
            <a:endParaRPr lang="en-US" sz="2000" dirty="0" smtClean="0"/>
          </a:p>
        </p:txBody>
      </p:sp>
      <p:sp>
        <p:nvSpPr>
          <p:cNvPr id="4" name="Title 3"/>
          <p:cNvSpPr>
            <a:spLocks noGrp="1"/>
          </p:cNvSpPr>
          <p:nvPr>
            <p:ph type="title" idx="4294967295"/>
          </p:nvPr>
        </p:nvSpPr>
        <p:spPr/>
        <p:txBody>
          <a:bodyPr/>
          <a:lstStyle/>
          <a:p>
            <a:r>
              <a:rPr lang="en-US" b="1" dirty="0" smtClean="0">
                <a:solidFill>
                  <a:srgbClr val="000099"/>
                </a:solidFill>
              </a:rPr>
              <a:t>  2018 Benefits Review</a:t>
            </a:r>
            <a:endParaRPr lang="en-US" b="1" dirty="0">
              <a:solidFill>
                <a:srgbClr val="000099"/>
              </a:solidFill>
            </a:endParaRPr>
          </a:p>
        </p:txBody>
      </p:sp>
      <p:pic>
        <p:nvPicPr>
          <p:cNvPr id="5" name="Picture 4" descr="C:\Users\ajande\AppData\Local\Microsoft\Windows\Temporary Internet Files\Content.IE5\R0W4UN1M\bigstock-Change-Green-Road-Sign-Over-Cl-8148542[1].jpg"/>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232529" y="2046182"/>
            <a:ext cx="2320923" cy="2198687"/>
          </a:xfrm>
          <a:prstGeom prst="rect">
            <a:avLst/>
          </a:prstGeom>
          <a:noFill/>
          <a:ln>
            <a:noFill/>
          </a:ln>
        </p:spPr>
      </p:pic>
      <p:pic>
        <p:nvPicPr>
          <p:cNvPr id="6" name="Picture 5" descr="F:\Data\BAF\Hrm\Abbie\CLIPART\HP_OneLine_color.png"/>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460254" y="1232589"/>
            <a:ext cx="2576663" cy="533400"/>
          </a:xfrm>
          <a:prstGeom prst="rect">
            <a:avLst/>
          </a:prstGeom>
          <a:noFill/>
          <a:ln>
            <a:noFill/>
          </a:ln>
        </p:spPr>
      </p:pic>
      <p:pic>
        <p:nvPicPr>
          <p:cNvPr id="8" name="Picture 7" descr="F:\Data\BAF\Hrm\Abbie\CLIPART\Live Healthy Logo.png"/>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5268" y="177352"/>
            <a:ext cx="1276350" cy="1276350"/>
          </a:xfrm>
          <a:prstGeom prst="rect">
            <a:avLst/>
          </a:prstGeom>
          <a:noFill/>
          <a:ln>
            <a:noFill/>
          </a:ln>
        </p:spPr>
      </p:pic>
    </p:spTree>
    <p:extLst>
      <p:ext uri="{BB962C8B-B14F-4D97-AF65-F5344CB8AC3E}">
        <p14:creationId xmlns:p14="http://schemas.microsoft.com/office/powerpoint/2010/main" val="375835724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AVODOCUMENTID" val="40803969"/>
  <p:tag name="SAVOCOMPONENTID" val="e160643c-617a-4f99-91c3-2436aac073e2"/>
</p:tagLst>
</file>

<file path=ppt/tags/tag10.xml><?xml version="1.0" encoding="utf-8"?>
<p:tagLst xmlns:a="http://schemas.openxmlformats.org/drawingml/2006/main" xmlns:r="http://schemas.openxmlformats.org/officeDocument/2006/relationships" xmlns:p="http://schemas.openxmlformats.org/presentationml/2006/main">
  <p:tag name="SAVODOCUMENTID" val="40803969"/>
  <p:tag name="SAVOCOMPONENTID" val="3f900958-da18-4063-aa48-d8d309a6a3d9"/>
</p:tagLst>
</file>

<file path=ppt/tags/tag11.xml><?xml version="1.0" encoding="utf-8"?>
<p:tagLst xmlns:a="http://schemas.openxmlformats.org/drawingml/2006/main" xmlns:r="http://schemas.openxmlformats.org/officeDocument/2006/relationships" xmlns:p="http://schemas.openxmlformats.org/presentationml/2006/main">
  <p:tag name="SAVODOCUMENTID" val="40803969"/>
  <p:tag name="SAVOCOMPONENTID" val="523f3e9a-acb2-490a-8ec7-b90533ed41c4"/>
</p:tagLst>
</file>

<file path=ppt/tags/tag12.xml><?xml version="1.0" encoding="utf-8"?>
<p:tagLst xmlns:a="http://schemas.openxmlformats.org/drawingml/2006/main" xmlns:r="http://schemas.openxmlformats.org/officeDocument/2006/relationships" xmlns:p="http://schemas.openxmlformats.org/presentationml/2006/main">
  <p:tag name="SAVODOCUMENTID" val="40803969"/>
  <p:tag name="SAVOCOMPONENTID" val="16b77d01-a024-4934-b477-6405818fbbcb"/>
</p:tagLst>
</file>

<file path=ppt/tags/tag13.xml><?xml version="1.0" encoding="utf-8"?>
<p:tagLst xmlns:a="http://schemas.openxmlformats.org/drawingml/2006/main" xmlns:r="http://schemas.openxmlformats.org/officeDocument/2006/relationships" xmlns:p="http://schemas.openxmlformats.org/presentationml/2006/main">
  <p:tag name="SAVODOCUMENTID" val="40803969"/>
  <p:tag name="SAVOCOMPONENTID" val="75bfd735-86fc-4745-9bab-8717393d05ac"/>
</p:tagLst>
</file>

<file path=ppt/tags/tag14.xml><?xml version="1.0" encoding="utf-8"?>
<p:tagLst xmlns:a="http://schemas.openxmlformats.org/drawingml/2006/main" xmlns:r="http://schemas.openxmlformats.org/officeDocument/2006/relationships" xmlns:p="http://schemas.openxmlformats.org/presentationml/2006/main">
  <p:tag name="SAVODOCUMENTID" val="40803969"/>
  <p:tag name="SAVOCOMPONENTID" val="65acacdc-aebd-47aa-9757-7cd09b2c8a9e"/>
</p:tagLst>
</file>

<file path=ppt/tags/tag15.xml><?xml version="1.0" encoding="utf-8"?>
<p:tagLst xmlns:a="http://schemas.openxmlformats.org/drawingml/2006/main" xmlns:r="http://schemas.openxmlformats.org/officeDocument/2006/relationships" xmlns:p="http://schemas.openxmlformats.org/presentationml/2006/main">
  <p:tag name="SAVODOCUMENTID" val="40803969"/>
  <p:tag name="SAVOCOMPONENTID" val="573b6af5-4986-480b-b169-2324b00282f1"/>
</p:tagLst>
</file>

<file path=ppt/tags/tag16.xml><?xml version="1.0" encoding="utf-8"?>
<p:tagLst xmlns:a="http://schemas.openxmlformats.org/drawingml/2006/main" xmlns:r="http://schemas.openxmlformats.org/officeDocument/2006/relationships" xmlns:p="http://schemas.openxmlformats.org/presentationml/2006/main">
  <p:tag name="SAVODOCUMENTID" val="40803969"/>
  <p:tag name="SAVOCOMPONENTID" val="3d85f86f-2606-48bb-ab97-43bb31a8af24"/>
</p:tagLst>
</file>

<file path=ppt/tags/tag17.xml><?xml version="1.0" encoding="utf-8"?>
<p:tagLst xmlns:a="http://schemas.openxmlformats.org/drawingml/2006/main" xmlns:r="http://schemas.openxmlformats.org/officeDocument/2006/relationships" xmlns:p="http://schemas.openxmlformats.org/presentationml/2006/main">
  <p:tag name="SAVODOCUMENTID" val="40803969"/>
  <p:tag name="SAVOCOMPONENTID" val="ddbe2eb6-b23a-48fb-9376-5f123019abe7"/>
</p:tagLst>
</file>

<file path=ppt/tags/tag18.xml><?xml version="1.0" encoding="utf-8"?>
<p:tagLst xmlns:a="http://schemas.openxmlformats.org/drawingml/2006/main" xmlns:r="http://schemas.openxmlformats.org/officeDocument/2006/relationships" xmlns:p="http://schemas.openxmlformats.org/presentationml/2006/main">
  <p:tag name="SAVODOCUMENTID" val="40803969"/>
  <p:tag name="SAVOCOMPONENTID" val="41bd302f-f12d-4d43-af9d-a6b96b521835"/>
</p:tagLst>
</file>

<file path=ppt/tags/tag19.xml><?xml version="1.0" encoding="utf-8"?>
<p:tagLst xmlns:a="http://schemas.openxmlformats.org/drawingml/2006/main" xmlns:r="http://schemas.openxmlformats.org/officeDocument/2006/relationships" xmlns:p="http://schemas.openxmlformats.org/presentationml/2006/main">
  <p:tag name="SAVODOCUMENTID" val="40803969"/>
  <p:tag name="SAVOCOMPONENTID" val="ce3976b2-567a-4d5e-9a04-38485fd9bcbc"/>
</p:tagLst>
</file>

<file path=ppt/tags/tag2.xml><?xml version="1.0" encoding="utf-8"?>
<p:tagLst xmlns:a="http://schemas.openxmlformats.org/drawingml/2006/main" xmlns:r="http://schemas.openxmlformats.org/officeDocument/2006/relationships" xmlns:p="http://schemas.openxmlformats.org/presentationml/2006/main">
  <p:tag name="SAVODOCUMENTID" val="40803969"/>
  <p:tag name="SAVOCOMPONENTID" val="3557feff-a95f-449b-b55a-c05014489a54"/>
</p:tagLst>
</file>

<file path=ppt/tags/tag20.xml><?xml version="1.0" encoding="utf-8"?>
<p:tagLst xmlns:a="http://schemas.openxmlformats.org/drawingml/2006/main" xmlns:r="http://schemas.openxmlformats.org/officeDocument/2006/relationships" xmlns:p="http://schemas.openxmlformats.org/presentationml/2006/main">
  <p:tag name="SAVODOCUMENTID" val="40803969"/>
  <p:tag name="SAVOCOMPONENTID" val="ddc3ba15-358b-4d84-a6d0-1bbddf133b2f"/>
</p:tagLst>
</file>

<file path=ppt/tags/tag3.xml><?xml version="1.0" encoding="utf-8"?>
<p:tagLst xmlns:a="http://schemas.openxmlformats.org/drawingml/2006/main" xmlns:r="http://schemas.openxmlformats.org/officeDocument/2006/relationships" xmlns:p="http://schemas.openxmlformats.org/presentationml/2006/main">
  <p:tag name="SAVODOCUMENTID" val="40803969"/>
  <p:tag name="SAVOCOMPONENTID" val="e25fb040-0a29-4e9b-9506-f382353199bb"/>
</p:tagLst>
</file>

<file path=ppt/tags/tag4.xml><?xml version="1.0" encoding="utf-8"?>
<p:tagLst xmlns:a="http://schemas.openxmlformats.org/drawingml/2006/main" xmlns:r="http://schemas.openxmlformats.org/officeDocument/2006/relationships" xmlns:p="http://schemas.openxmlformats.org/presentationml/2006/main">
  <p:tag name="SAVODOCUMENTID" val="40803969"/>
  <p:tag name="SAVOCOMPONENTID" val="7915b002-a7c5-4678-b86e-3e397235a985"/>
</p:tagLst>
</file>

<file path=ppt/tags/tag5.xml><?xml version="1.0" encoding="utf-8"?>
<p:tagLst xmlns:a="http://schemas.openxmlformats.org/drawingml/2006/main" xmlns:r="http://schemas.openxmlformats.org/officeDocument/2006/relationships" xmlns:p="http://schemas.openxmlformats.org/presentationml/2006/main">
  <p:tag name="SAVODOCUMENTID" val="40803969"/>
  <p:tag name="SAVOCOMPONENTID" val="3b972833-e00e-4ce7-a409-cd93c86a1f79"/>
</p:tagLst>
</file>

<file path=ppt/tags/tag6.xml><?xml version="1.0" encoding="utf-8"?>
<p:tagLst xmlns:a="http://schemas.openxmlformats.org/drawingml/2006/main" xmlns:r="http://schemas.openxmlformats.org/officeDocument/2006/relationships" xmlns:p="http://schemas.openxmlformats.org/presentationml/2006/main">
  <p:tag name="SAVODOCUMENTID" val="40803969"/>
  <p:tag name="SAVOCOMPONENTID" val="6166d811-2845-4434-a385-e7c12c14be18"/>
</p:tagLst>
</file>

<file path=ppt/tags/tag7.xml><?xml version="1.0" encoding="utf-8"?>
<p:tagLst xmlns:a="http://schemas.openxmlformats.org/drawingml/2006/main" xmlns:r="http://schemas.openxmlformats.org/officeDocument/2006/relationships" xmlns:p="http://schemas.openxmlformats.org/presentationml/2006/main">
  <p:tag name="SAVODOCUMENTID" val="40803969"/>
  <p:tag name="SAVOCOMPONENTID" val="dafe344a-6e01-4a5b-9ed9-7073a3e3550a"/>
</p:tagLst>
</file>

<file path=ppt/tags/tag8.xml><?xml version="1.0" encoding="utf-8"?>
<p:tagLst xmlns:a="http://schemas.openxmlformats.org/drawingml/2006/main" xmlns:r="http://schemas.openxmlformats.org/officeDocument/2006/relationships" xmlns:p="http://schemas.openxmlformats.org/presentationml/2006/main">
  <p:tag name="SAVODOCUMENTID" val="40803969"/>
  <p:tag name="SAVOCOMPONENTID" val="839ad118-ddd1-4b50-93a2-b354acdb3c78"/>
</p:tagLst>
</file>

<file path=ppt/tags/tag9.xml><?xml version="1.0" encoding="utf-8"?>
<p:tagLst xmlns:a="http://schemas.openxmlformats.org/drawingml/2006/main" xmlns:r="http://schemas.openxmlformats.org/officeDocument/2006/relationships" xmlns:p="http://schemas.openxmlformats.org/presentationml/2006/main">
  <p:tag name="SAVODOCUMENTID" val="40803969"/>
  <p:tag name="SAVOCOMPONENTID" val="229e800c-faa3-4979-bdbc-421cd932f50b"/>
</p:tagLst>
</file>

<file path=ppt/theme/theme1.xml><?xml version="1.0" encoding="utf-8"?>
<a:theme xmlns:a="http://schemas.openxmlformats.org/drawingml/2006/main" name="Bellin Health Packers (On Screen Show 16.9)">
  <a:themeElements>
    <a:clrScheme name="">
      <a:dk1>
        <a:srgbClr val="000000"/>
      </a:dk1>
      <a:lt1>
        <a:srgbClr val="FFFFFF"/>
      </a:lt1>
      <a:dk2>
        <a:srgbClr val="005D7E"/>
      </a:dk2>
      <a:lt2>
        <a:srgbClr val="808080"/>
      </a:lt2>
      <a:accent1>
        <a:srgbClr val="005D7E"/>
      </a:accent1>
      <a:accent2>
        <a:srgbClr val="576729"/>
      </a:accent2>
      <a:accent3>
        <a:srgbClr val="FFFFFF"/>
      </a:accent3>
      <a:accent4>
        <a:srgbClr val="000000"/>
      </a:accent4>
      <a:accent5>
        <a:srgbClr val="AAB6C0"/>
      </a:accent5>
      <a:accent6>
        <a:srgbClr val="4E5D24"/>
      </a:accent6>
      <a:hlink>
        <a:srgbClr val="AD923C"/>
      </a:hlink>
      <a:folHlink>
        <a:srgbClr val="944E43"/>
      </a:folHlink>
    </a:clrScheme>
    <a:fontScheme name="Default Design">
      <a:majorFont>
        <a:latin typeface="ScalaSansLF-Bold"/>
        <a:ea typeface=""/>
        <a:cs typeface=""/>
      </a:majorFont>
      <a:minorFont>
        <a:latin typeface="Sabo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101870" tIns="50935" rIns="101870" bIns="50935" numCol="1" anchor="t" anchorCtr="0" compatLnSpc="1">
        <a:prstTxWarp prst="textNoShape">
          <a:avLst/>
        </a:prstTxWarp>
        <a:spAutoFit/>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101870" tIns="50935" rIns="101870" bIns="50935" numCol="1" anchor="t" anchorCtr="0" compatLnSpc="1">
        <a:prstTxWarp prst="textNoShape">
          <a:avLst/>
        </a:prstTxWarp>
        <a:spAutoFit/>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ＭＳ Ｐゴシック" pitchFamily="48"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Bellin Health Packers (On Screen Show 16.9)">
  <a:themeElements>
    <a:clrScheme name="">
      <a:dk1>
        <a:srgbClr val="000000"/>
      </a:dk1>
      <a:lt1>
        <a:srgbClr val="FFFFFF"/>
      </a:lt1>
      <a:dk2>
        <a:srgbClr val="005D7E"/>
      </a:dk2>
      <a:lt2>
        <a:srgbClr val="808080"/>
      </a:lt2>
      <a:accent1>
        <a:srgbClr val="005D7E"/>
      </a:accent1>
      <a:accent2>
        <a:srgbClr val="576729"/>
      </a:accent2>
      <a:accent3>
        <a:srgbClr val="FFFFFF"/>
      </a:accent3>
      <a:accent4>
        <a:srgbClr val="000000"/>
      </a:accent4>
      <a:accent5>
        <a:srgbClr val="AAB6C0"/>
      </a:accent5>
      <a:accent6>
        <a:srgbClr val="4E5D24"/>
      </a:accent6>
      <a:hlink>
        <a:srgbClr val="AD923C"/>
      </a:hlink>
      <a:folHlink>
        <a:srgbClr val="944E43"/>
      </a:folHlink>
    </a:clrScheme>
    <a:fontScheme name="Default Design">
      <a:majorFont>
        <a:latin typeface="ScalaSansLF-Bold"/>
        <a:ea typeface=""/>
        <a:cs typeface=""/>
      </a:majorFont>
      <a:minorFont>
        <a:latin typeface="Sabo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101870" tIns="50935" rIns="101870" bIns="50935" numCol="1" anchor="t" anchorCtr="0" compatLnSpc="1">
        <a:prstTxWarp prst="textNoShape">
          <a:avLst/>
        </a:prstTxWarp>
        <a:spAutoFit/>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101870" tIns="50935" rIns="101870" bIns="50935" numCol="1" anchor="t" anchorCtr="0" compatLnSpc="1">
        <a:prstTxWarp prst="textNoShape">
          <a:avLst/>
        </a:prstTxWarp>
        <a:spAutoFit/>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ＭＳ Ｐゴシック" pitchFamily="48"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6.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7.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8.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9.xml><?xml version="1.0" encoding="utf-8"?>
<a:theme xmlns:a="http://schemas.openxmlformats.org/drawingml/2006/main" name="2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0.xml><?xml version="1.0" encoding="utf-8"?>
<a:theme xmlns:a="http://schemas.openxmlformats.org/drawingml/2006/main" name="3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Austin.thmx</Template>
  <TotalTime>7712</TotalTime>
  <Words>5276</Words>
  <Application>Microsoft Office PowerPoint</Application>
  <PresentationFormat>On-screen Show (4:3)</PresentationFormat>
  <Paragraphs>999</Paragraphs>
  <Slides>60</Slides>
  <Notes>40</Notes>
  <HiddenSlides>0</HiddenSlides>
  <MMClips>0</MMClips>
  <ScaleCrop>false</ScaleCrop>
  <HeadingPairs>
    <vt:vector size="4" baseType="variant">
      <vt:variant>
        <vt:lpstr>Theme</vt:lpstr>
      </vt:variant>
      <vt:variant>
        <vt:i4>30</vt:i4>
      </vt:variant>
      <vt:variant>
        <vt:lpstr>Slide Titles</vt:lpstr>
      </vt:variant>
      <vt:variant>
        <vt:i4>60</vt:i4>
      </vt:variant>
    </vt:vector>
  </HeadingPairs>
  <TitlesOfParts>
    <vt:vector size="90" baseType="lpstr">
      <vt:lpstr>Bellin Health Packers (On Screen Show 16.9)</vt:lpstr>
      <vt:lpstr>1_Bellin Health Packers (On Screen Show 16.9)</vt:lpstr>
      <vt:lpstr>Office Theme</vt:lpstr>
      <vt:lpstr>1_Office Theme</vt:lpstr>
      <vt:lpstr>2_Office Theme</vt:lpstr>
      <vt:lpstr>4_Office Theme</vt:lpstr>
      <vt:lpstr>5_Office Theme</vt:lpstr>
      <vt:lpstr>6_Office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20_Office Theme</vt:lpstr>
      <vt:lpstr>21_Office Theme</vt:lpstr>
      <vt:lpstr>22_Office Theme</vt:lpstr>
      <vt:lpstr>23_Office Theme</vt:lpstr>
      <vt:lpstr>24_Office Theme</vt:lpstr>
      <vt:lpstr>25_Office Theme</vt:lpstr>
      <vt:lpstr>26_Office Theme</vt:lpstr>
      <vt:lpstr>27_Office Theme</vt:lpstr>
      <vt:lpstr>28_Office Theme</vt:lpstr>
      <vt:lpstr>29_Office Theme</vt:lpstr>
      <vt:lpstr>30_Office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2018 Benefits Review</vt:lpstr>
      <vt:lpstr>  2018 Benefits Review</vt:lpstr>
      <vt:lpstr>PowerPoint Presentation</vt:lpstr>
      <vt:lpstr>                2018 Health Plan </vt:lpstr>
      <vt:lpstr>                2018 Health Plan </vt:lpstr>
      <vt:lpstr>                2018 Health Plan </vt:lpstr>
      <vt:lpstr>PowerPoint Presentation</vt:lpstr>
      <vt:lpstr>PowerPoint Presentation</vt:lpstr>
      <vt:lpstr>                2018 Health Plan </vt:lpstr>
      <vt:lpstr>                2018 Health Plan</vt:lpstr>
      <vt:lpstr>                2018 Health Plan </vt:lpstr>
      <vt:lpstr>                2018 Health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Nutrition Month  2015</dc:title>
  <dc:creator>Kristi Carne</dc:creator>
  <cp:lastModifiedBy>Lynne Nelson</cp:lastModifiedBy>
  <cp:revision>230</cp:revision>
  <dcterms:created xsi:type="dcterms:W3CDTF">2015-02-09T15:05:00Z</dcterms:created>
  <dcterms:modified xsi:type="dcterms:W3CDTF">2017-09-11T20:27:38Z</dcterms:modified>
</cp:coreProperties>
</file>